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comments/comment1.xml" ContentType="application/vnd.openxmlformats-officedocument.presentationml.comments+xml"/>
  <Override PartName="/ppt/comments/comment2.xml" ContentType="application/vnd.openxmlformats-officedocument.presentationml.comments+xml"/>
  <Override PartName="/ppt/presentation.xml" ContentType="application/vnd.openxmlformats-officedocument.presentationml.presentation.main+xml"/>
  <Override PartName="/ppt/presProps.xml" ContentType="application/vnd.openxmlformats-officedocument.presentationml.presProps+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id="0" initials="" name="Deborah Stephens"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A63739BB-0BCD-47FC-81D4-1520C54527DA}">
  <a:tblStyle styleName="Table_0" styleId="{A63739BB-0BCD-47FC-81D4-1520C54527DA}">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Lst>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15.xml" Type="http://schemas.openxmlformats.org/officeDocument/2006/relationships/slide" Id="rId21"/><Relationship Target="presProps.xml" Type="http://schemas.openxmlformats.org/officeDocument/2006/relationships/presProps" Id="rId2"/><Relationship Target="slides/slide6.xml" Type="http://schemas.openxmlformats.org/officeDocument/2006/relationships/slide" Id="rId12"/><Relationship Target="theme/theme2.xml" Type="http://schemas.openxmlformats.org/officeDocument/2006/relationships/theme" Id="rId1"/><Relationship Target="slides/slide7.xml" Type="http://schemas.openxmlformats.org/officeDocument/2006/relationships/slide" Id="rId13"/><Relationship Target="commentAuthors.xml" Type="http://schemas.openxmlformats.org/officeDocument/2006/relationships/commentAuthors" Id="rId4"/><Relationship Target="slides/slide4.xml" Type="http://schemas.openxmlformats.org/officeDocument/2006/relationships/slide" Id="rId10"/><Relationship Target="tableStyles.xml" Type="http://schemas.openxmlformats.org/officeDocument/2006/relationships/tableStyles" Id="rId3"/><Relationship Target="slides/slide5.xml" Type="http://schemas.openxmlformats.org/officeDocument/2006/relationships/slide" Id="rId11"/><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1.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2" authorId="0">
    <p:pos y="0" x="6000"/>
    <p:text>Yeah, so this is way too much text on one slide.
Each main bullet on it's own slide? Less info? (We only have 10 minutes.) Just put the headings on the slide and the rest in the notes?</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1" authorId="0">
    <p:pos y="0" x="6000"/>
    <p:text>Could we insert an image of a worked problem?</p:text>
  </p:cm>
</p:cmLst>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Arnoldo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8" name="Shape 178"/>
        <p:cNvGrpSpPr/>
        <p:nvPr/>
      </p:nvGrpSpPr>
      <p:grpSpPr>
        <a:xfrm>
          <a:off y="0" x="0"/>
          <a:ext cy="0" cx="0"/>
          <a:chOff y="0" x="0"/>
          <a:chExt cy="0" cx="0"/>
        </a:xfrm>
      </p:grpSpPr>
      <p:sp>
        <p:nvSpPr>
          <p:cNvPr id="179" name="Shape 179"/>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80" name="Shape 18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200" lang="en">
                <a:solidFill>
                  <a:schemeClr val="dk1"/>
                </a:solidFill>
                <a:latin typeface="Times New Roman"/>
                <a:ea typeface="Times New Roman"/>
                <a:cs typeface="Times New Roman"/>
                <a:sym typeface="Times New Roman"/>
              </a:rPr>
              <a:t>Deborah</a:t>
            </a:r>
          </a:p>
          <a:p>
            <a:pPr rtl="0" lvl="0">
              <a:buNone/>
            </a:pPr>
            <a:r>
              <a:rPr sz="1200" lang="en">
                <a:solidFill>
                  <a:schemeClr val="dk1"/>
                </a:solidFill>
                <a:latin typeface="Times New Roman"/>
                <a:ea typeface="Times New Roman"/>
                <a:cs typeface="Times New Roman"/>
                <a:sym typeface="Times New Roman"/>
              </a:rPr>
              <a:t>The teacher will be using a class-centered dry-erase board, or projection, to deliver the examples to the students in the class. Correct a portion of the assignment with peers; allow students to share their worked problems (correct and incorrect) with the class and provide positive and constructive feedback.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8" name="Shape 198"/>
        <p:cNvGrpSpPr/>
        <p:nvPr/>
      </p:nvGrpSpPr>
      <p:grpSpPr>
        <a:xfrm>
          <a:off y="0" x="0"/>
          <a:ext cy="0" cx="0"/>
          <a:chOff y="0" x="0"/>
          <a:chExt cy="0" cx="0"/>
        </a:xfrm>
      </p:grpSpPr>
      <p:sp>
        <p:nvSpPr>
          <p:cNvPr id="199" name="Shape 199"/>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200" name="Shape 20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200" lang="en">
                <a:solidFill>
                  <a:schemeClr val="dk1"/>
                </a:solidFill>
                <a:latin typeface="Times New Roman"/>
                <a:ea typeface="Times New Roman"/>
                <a:cs typeface="Times New Roman"/>
                <a:sym typeface="Times New Roman"/>
              </a:rPr>
              <a:t>Deborah</a:t>
            </a:r>
          </a:p>
          <a:p>
            <a:pPr>
              <a:buNone/>
            </a:pPr>
            <a:r>
              <a:rPr sz="1200" lang="en">
                <a:solidFill>
                  <a:schemeClr val="dk1"/>
                </a:solidFill>
                <a:latin typeface="Times New Roman"/>
                <a:ea typeface="Times New Roman"/>
                <a:cs typeface="Times New Roman"/>
                <a:sym typeface="Times New Roman"/>
              </a:rPr>
              <a:t>Let students finish the assignment. This will result in a set of questions to evaluate their understanding. Answer keys for the assessments show the correct use of the algorithm to allow teachers to identify what part of the algorithm the students had trouble with. Students will also be evaluated using a posttest at the end of the long division unit.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6" name="Shape 206"/>
        <p:cNvGrpSpPr/>
        <p:nvPr/>
      </p:nvGrpSpPr>
      <p:grpSpPr>
        <a:xfrm>
          <a:off y="0" x="0"/>
          <a:ext cy="0" cx="0"/>
          <a:chOff y="0" x="0"/>
          <a:chExt cy="0" cx="0"/>
        </a:xfrm>
      </p:grpSpPr>
      <p:sp>
        <p:nvSpPr>
          <p:cNvPr id="207" name="Shape 207"/>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208" name="Shape 20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200" lang="en">
                <a:solidFill>
                  <a:schemeClr val="dk1"/>
                </a:solidFill>
                <a:latin typeface="Times New Roman"/>
                <a:ea typeface="Times New Roman"/>
                <a:cs typeface="Times New Roman"/>
                <a:sym typeface="Times New Roman"/>
              </a:rPr>
              <a:t>Deborah</a:t>
            </a:r>
          </a:p>
          <a:p>
            <a:pPr>
              <a:buNone/>
            </a:pPr>
            <a:r>
              <a:rPr sz="1200" lang="en">
                <a:solidFill>
                  <a:schemeClr val="dk1"/>
                </a:solidFill>
                <a:latin typeface="Times New Roman"/>
                <a:ea typeface="Times New Roman"/>
                <a:cs typeface="Times New Roman"/>
                <a:sym typeface="Times New Roman"/>
              </a:rPr>
              <a:t>Teach the Dad (Divide), Mom (Multiply), Sister (Subtract), Brother (Bring down), Rover (Repeat or Remainder) mnemonic for the algorithm. Students will also keep the “Math Facts” job aid for future reference.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1" name="Shape 211"/>
        <p:cNvGrpSpPr/>
        <p:nvPr/>
      </p:nvGrpSpPr>
      <p:grpSpPr>
        <a:xfrm>
          <a:off y="0" x="0"/>
          <a:ext cy="0" cx="0"/>
          <a:chOff y="0" x="0"/>
          <a:chExt cy="0" cx="0"/>
        </a:xfrm>
      </p:grpSpPr>
      <p:sp>
        <p:nvSpPr>
          <p:cNvPr id="212" name="Shape 212"/>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213" name="Shape 21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7" name="Shape 217"/>
        <p:cNvGrpSpPr/>
        <p:nvPr/>
      </p:nvGrpSpPr>
      <p:grpSpPr>
        <a:xfrm>
          <a:off y="0" x="0"/>
          <a:ext cy="0" cx="0"/>
          <a:chOff y="0" x="0"/>
          <a:chExt cy="0" cx="0"/>
        </a:xfrm>
      </p:grpSpPr>
      <p:sp>
        <p:nvSpPr>
          <p:cNvPr id="218" name="Shape 218"/>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219" name="Shape 21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2" name="Shape 222"/>
        <p:cNvGrpSpPr/>
        <p:nvPr/>
      </p:nvGrpSpPr>
      <p:grpSpPr>
        <a:xfrm>
          <a:off y="0" x="0"/>
          <a:ext cy="0" cx="0"/>
          <a:chOff y="0" x="0"/>
          <a:chExt cy="0" cx="0"/>
        </a:xfrm>
      </p:grpSpPr>
      <p:sp>
        <p:nvSpPr>
          <p:cNvPr id="223" name="Shape 223"/>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224" name="Shape 22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Arnoldo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Arnoldo</a:t>
            </a:r>
          </a:p>
          <a:p>
            <a:pPr>
              <a:buNone/>
            </a:pPr>
            <a:r>
              <a:rPr lang="en"/>
              <a:t>Cognitive learning theory from Silber.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15" name="Shape 11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200" lang="en"/>
              <a:t>Arnoldo</a:t>
            </a:r>
          </a:p>
          <a:p>
            <a:pPr rtl="0" lvl="0">
              <a:buClr>
                <a:schemeClr val="dk1"/>
              </a:buClr>
              <a:buSzPct val="91666"/>
              <a:buFont typeface="Arial"/>
              <a:buNone/>
            </a:pPr>
            <a:r>
              <a:rPr sz="1200" lang="en"/>
              <a:t>because it is not on the multiplication table and is impractical for repeated subtraction.</a:t>
            </a:r>
          </a:p>
          <a:p>
            <a: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3" name="Shape 123"/>
        <p:cNvGrpSpPr/>
        <p:nvPr/>
      </p:nvGrpSpPr>
      <p:grpSpPr>
        <a:xfrm>
          <a:off y="0" x="0"/>
          <a:ext cy="0" cx="0"/>
          <a:chOff y="0" x="0"/>
          <a:chExt cy="0" cx="0"/>
        </a:xfrm>
      </p:grpSpPr>
      <p:sp>
        <p:nvSpPr>
          <p:cNvPr id="124" name="Shape 124"/>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25" name="Shape 12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Evan</a:t>
            </a:r>
          </a:p>
          <a:p>
            <a:r>
              <a:t/>
            </a:r>
          </a:p>
          <a:p>
            <a:pPr rtl="0" lvl="0">
              <a:buNone/>
            </a:pPr>
            <a:r>
              <a:rPr lang="en"/>
              <a:t>Must let students know what they will be able to do by the end of the day.</a:t>
            </a:r>
          </a:p>
          <a:p>
            <a:r>
              <a:t/>
            </a:r>
          </a:p>
          <a:p>
            <a:pPr rtl="0" lvl="0">
              <a:buNone/>
            </a:pPr>
            <a:r>
              <a:rPr lang="en"/>
              <a:t>This helps the learner keep a goal in mind.</a:t>
            </a:r>
          </a:p>
          <a:p>
            <a:r>
              <a:t/>
            </a:r>
          </a:p>
          <a:p>
            <a: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41" name="Shape 14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200" lang="en">
                <a:solidFill>
                  <a:schemeClr val="dk1"/>
                </a:solidFill>
                <a:latin typeface="Times New Roman"/>
                <a:ea typeface="Times New Roman"/>
                <a:cs typeface="Times New Roman"/>
                <a:sym typeface="Times New Roman"/>
              </a:rPr>
              <a:t>Evan</a:t>
            </a:r>
          </a:p>
          <a:p>
            <a:r>
              <a:t/>
            </a:r>
          </a:p>
          <a:p>
            <a:pPr rtl="0" lvl="0">
              <a:buNone/>
            </a:pPr>
            <a:r>
              <a:rPr sz="1200" lang="en">
                <a:solidFill>
                  <a:schemeClr val="dk1"/>
                </a:solidFill>
                <a:latin typeface="Times New Roman"/>
                <a:ea typeface="Times New Roman"/>
                <a:cs typeface="Times New Roman"/>
                <a:sym typeface="Times New Roman"/>
              </a:rPr>
              <a:t>The students will also be reminded how to use a multiplication table in reverse.</a:t>
            </a:r>
          </a:p>
          <a:p>
            <a:r>
              <a:t/>
            </a:r>
          </a:p>
          <a:p>
            <a:pPr rtl="0" lvl="0">
              <a:buNone/>
            </a:pPr>
            <a:r>
              <a:rPr sz="1200" lang="en">
                <a:solidFill>
                  <a:schemeClr val="dk1"/>
                </a:solidFill>
                <a:latin typeface="Times New Roman"/>
                <a:ea typeface="Times New Roman"/>
                <a:cs typeface="Times New Roman"/>
                <a:sym typeface="Times New Roman"/>
              </a:rPr>
              <a:t>The purpose is to remind students that they can do simpler division problems, and they will be using the simple division in the long division algorithm.</a:t>
            </a:r>
          </a:p>
          <a:p>
            <a: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47" name="Shape 14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200" lang="en">
                <a:solidFill>
                  <a:schemeClr val="dk1"/>
                </a:solidFill>
                <a:latin typeface="Times New Roman"/>
                <a:ea typeface="Times New Roman"/>
                <a:cs typeface="Times New Roman"/>
                <a:sym typeface="Times New Roman"/>
              </a:rPr>
              <a:t>Evan</a:t>
            </a:r>
          </a:p>
          <a:p>
            <a:pPr rtl="0" lvl="0">
              <a:buNone/>
            </a:pPr>
            <a:r>
              <a:rPr sz="1200" lang="en">
                <a:solidFill>
                  <a:schemeClr val="dk1"/>
                </a:solidFill>
                <a:latin typeface="Times New Roman"/>
                <a:ea typeface="Times New Roman"/>
                <a:cs typeface="Times New Roman"/>
                <a:sym typeface="Times New Roman"/>
              </a:rPr>
              <a:t>Show the students a set of examples, with no remainders. Describe the steps of the algorithm.</a:t>
            </a:r>
          </a:p>
          <a:p>
            <a:r>
              <a:t/>
            </a:r>
          </a:p>
          <a:p>
            <a:pPr rtl="0" lvl="0">
              <a:buNone/>
            </a:pPr>
            <a:r>
              <a:rPr sz="1200" lang="en">
                <a:solidFill>
                  <a:schemeClr val="dk1"/>
                </a:solidFill>
                <a:latin typeface="Times New Roman"/>
                <a:ea typeface="Times New Roman"/>
                <a:cs typeface="Times New Roman"/>
                <a:sym typeface="Times New Roman"/>
              </a:rPr>
              <a:t>As the lesson series progress there will change the algorithm between to include a remainder.</a:t>
            </a:r>
          </a:p>
          <a:p>
            <a:r>
              <a:t/>
            </a:r>
          </a:p>
          <a:p>
            <a:pPr>
              <a:buNone/>
            </a:pPr>
            <a:r>
              <a:rPr sz="1200" lang="en">
                <a:solidFill>
                  <a:schemeClr val="dk1"/>
                </a:solidFill>
                <a:latin typeface="Times New Roman"/>
                <a:ea typeface="Times New Roman"/>
                <a:cs typeface="Times New Roman"/>
                <a:sym typeface="Times New Roman"/>
              </a:rPr>
              <a:t>The students will write answers identifying the quotient and remainder or as mixed numbers.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2" name="Shape 152"/>
        <p:cNvGrpSpPr/>
        <p:nvPr/>
      </p:nvGrpSpPr>
      <p:grpSpPr>
        <a:xfrm>
          <a:off y="0" x="0"/>
          <a:ext cy="0" cx="0"/>
          <a:chOff y="0" x="0"/>
          <a:chExt cy="0" cx="0"/>
        </a:xfrm>
      </p:grpSpPr>
      <p:sp>
        <p:nvSpPr>
          <p:cNvPr id="153" name="Shape 153"/>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54" name="Shape 15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200" lang="en">
                <a:solidFill>
                  <a:schemeClr val="dk1"/>
                </a:solidFill>
                <a:latin typeface="Times New Roman"/>
                <a:ea typeface="Times New Roman"/>
                <a:cs typeface="Times New Roman"/>
                <a:sym typeface="Times New Roman"/>
              </a:rPr>
              <a:t>Evan</a:t>
            </a:r>
          </a:p>
          <a:p>
            <a:pPr rtl="0" lvl="0">
              <a:buNone/>
            </a:pPr>
            <a:r>
              <a:rPr sz="1200" lang="en">
                <a:solidFill>
                  <a:schemeClr val="dk1"/>
                </a:solidFill>
                <a:latin typeface="Times New Roman"/>
                <a:ea typeface="Times New Roman"/>
                <a:cs typeface="Times New Roman"/>
                <a:sym typeface="Times New Roman"/>
              </a:rPr>
              <a:t>Lead the students in guided practice. First say the step, and have a non-volunteer student respond. And So on.</a:t>
            </a:r>
          </a:p>
          <a:p>
            <a:r>
              <a:t/>
            </a:r>
          </a:p>
          <a:p>
            <a:pPr rtl="0" lvl="0">
              <a:buNone/>
            </a:pPr>
            <a:r>
              <a:rPr sz="1200" lang="en">
                <a:solidFill>
                  <a:schemeClr val="dk1"/>
                </a:solidFill>
                <a:latin typeface="Times New Roman"/>
                <a:ea typeface="Times New Roman"/>
                <a:cs typeface="Times New Roman"/>
                <a:sym typeface="Times New Roman"/>
              </a:rPr>
              <a:t>On subsequent examples have students tell you which step comes next and do the calculations for them.</a:t>
            </a:r>
          </a:p>
          <a:p>
            <a:r>
              <a:t/>
            </a:r>
          </a:p>
          <a:p>
            <a:pPr>
              <a:buNone/>
            </a:pPr>
            <a:r>
              <a:rPr sz="1200" lang="en">
                <a:solidFill>
                  <a:schemeClr val="dk1"/>
                </a:solidFill>
                <a:latin typeface="Times New Roman"/>
                <a:ea typeface="Times New Roman"/>
                <a:cs typeface="Times New Roman"/>
                <a:sym typeface="Times New Roman"/>
              </a:rPr>
              <a:t>Students will be provided with a “Math Facts” job aid containing an addition/subtraction table, multiplication tables, and the mnemonic for the long division algorithm.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2" name="Shape 172"/>
        <p:cNvGrpSpPr/>
        <p:nvPr/>
      </p:nvGrpSpPr>
      <p:grpSpPr>
        <a:xfrm>
          <a:off y="0" x="0"/>
          <a:ext cy="0" cx="0"/>
          <a:chOff y="0" x="0"/>
          <a:chExt cy="0" cx="0"/>
        </a:xfrm>
      </p:grpSpPr>
      <p:sp>
        <p:nvSpPr>
          <p:cNvPr id="173" name="Shape 173"/>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74" name="Shape 17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200" lang="en">
                <a:solidFill>
                  <a:schemeClr val="dk1"/>
                </a:solidFill>
                <a:latin typeface="Times New Roman"/>
                <a:ea typeface="Times New Roman"/>
                <a:cs typeface="Times New Roman"/>
                <a:sym typeface="Times New Roman"/>
              </a:rPr>
              <a:t>Deborah</a:t>
            </a:r>
          </a:p>
          <a:p>
            <a:pPr>
              <a:buNone/>
            </a:pPr>
            <a:r>
              <a:rPr sz="1200" lang="en">
                <a:solidFill>
                  <a:schemeClr val="dk1"/>
                </a:solidFill>
                <a:latin typeface="Times New Roman"/>
                <a:ea typeface="Times New Roman"/>
                <a:cs typeface="Times New Roman"/>
                <a:sym typeface="Times New Roman"/>
              </a:rPr>
              <a:t>Students practice on a problem set. The first two problems of the set will be solved with all steps shown to provide additional guidance for the students. Students will use individual dry-erase boards to practice the examples with the teacher. </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9" name="Shape 59"/>
        <p:cNvGrpSpPr/>
        <p:nvPr/>
      </p:nvGrpSpPr>
      <p:grpSpPr>
        <a:xfrm>
          <a:off y="0" x="0"/>
          <a:ext cy="0" cx="0"/>
          <a:chOff y="0" x="0"/>
          <a:chExt cy="0" cx="0"/>
        </a:xfrm>
      </p:grpSpPr>
      <p:grpSp>
        <p:nvGrpSpPr>
          <p:cNvPr id="60" name="Shape 60"/>
          <p:cNvGrpSpPr/>
          <p:nvPr/>
        </p:nvGrpSpPr>
        <p:grpSpPr>
          <a:xfrm>
            <a:off y="1334226" x="-11"/>
            <a:ext cy="4116299" cx="7314320"/>
            <a:chOff y="1378676" x="-11"/>
            <a:chExt cy="4116299" cx="7314320"/>
          </a:xfrm>
        </p:grpSpPr>
        <p:sp>
          <p:nvSpPr>
            <p:cNvPr id="61" name="Shape 61"/>
            <p:cNvSpPr/>
            <p:nvPr/>
          </p:nvSpPr>
          <p:spPr>
            <a:xfrm flipH="1">
              <a:off y="1378676" x="-11"/>
              <a:ext cy="4116299" cx="187800"/>
            </a:xfrm>
            <a:prstGeom prst="rect">
              <a:avLst/>
            </a:prstGeom>
            <a:solidFill>
              <a:schemeClr val="accent2"/>
            </a:solidFill>
            <a:ln>
              <a:noFill/>
            </a:ln>
          </p:spPr>
          <p:txBody>
            <a:bodyPr bIns="45700" rIns="91425" lIns="91425" tIns="45700" anchor="ctr" anchorCtr="0">
              <a:noAutofit/>
            </a:bodyPr>
            <a:lstStyle/>
            <a:p/>
          </p:txBody>
        </p:sp>
        <p:sp>
          <p:nvSpPr>
            <p:cNvPr id="62" name="Shape 62"/>
            <p:cNvSpPr/>
            <p:nvPr/>
          </p:nvSpPr>
          <p:spPr>
            <a:xfrm flipH="1">
              <a:off y="1378676" x="187809"/>
              <a:ext cy="4116299" cx="7126499"/>
            </a:xfrm>
            <a:prstGeom prst="rect">
              <a:avLst/>
            </a:prstGeom>
            <a:solidFill>
              <a:srgbClr val="0F243E"/>
            </a:solidFill>
            <a:ln>
              <a:noFill/>
            </a:ln>
          </p:spPr>
          <p:txBody>
            <a:bodyPr bIns="45700" rIns="91425" lIns="91425" tIns="45700" anchor="ctr" anchorCtr="0">
              <a:noAutofit/>
            </a:bodyPr>
            <a:lstStyle/>
            <a:p/>
          </p:txBody>
        </p:sp>
      </p:grpSp>
      <p:sp>
        <p:nvSpPr>
          <p:cNvPr id="63" name="Shape 63"/>
          <p:cNvSpPr txBox="1"/>
          <p:nvPr>
            <p:ph type="ctrTitle"/>
          </p:nvPr>
        </p:nvSpPr>
        <p:spPr>
          <a:xfrm>
            <a:off y="2266575" x="685800"/>
            <a:ext cy="1334100" cx="64007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64" name="Shape 64"/>
          <p:cNvSpPr txBox="1"/>
          <p:nvPr>
            <p:ph idx="1" type="subTitle"/>
          </p:nvPr>
        </p:nvSpPr>
        <p:spPr>
          <a:xfrm>
            <a:off y="3600451" x="685800"/>
            <a:ext cy="900299" cx="6400799"/>
          </a:xfrm>
          <a:prstGeom prst="rect">
            <a:avLst/>
          </a:prstGeom>
        </p:spPr>
        <p:txBody>
          <a:bodyPr bIns="91425" rIns="91425" lIns="91425" tIns="91425" anchor="t" anchorCtr="0"/>
          <a:lstStyle>
            <a:lvl1pPr indent="152400" marL="0">
              <a:buClr>
                <a:schemeClr val="lt1"/>
              </a:buClr>
              <a:buSzPct val="100000"/>
              <a:buNone/>
              <a:defRPr sz="2400">
                <a:solidFill>
                  <a:schemeClr val="lt1"/>
                </a:solidFill>
              </a:defRPr>
            </a:lvl1pPr>
            <a:lvl2pPr indent="152400" marL="0">
              <a:spcBef>
                <a:spcPts val="0"/>
              </a:spcBef>
              <a:buClr>
                <a:schemeClr val="lt1"/>
              </a:buClr>
              <a:buSzPct val="100000"/>
              <a:buNone/>
              <a:defRPr sz="2400">
                <a:solidFill>
                  <a:schemeClr val="lt1"/>
                </a:solidFill>
              </a:defRPr>
            </a:lvl2pPr>
            <a:lvl3pPr indent="152400" marL="0">
              <a:spcBef>
                <a:spcPts val="0"/>
              </a:spcBef>
              <a:buClr>
                <a:schemeClr val="lt1"/>
              </a:buClr>
              <a:buSzPct val="100000"/>
              <a:buNone/>
              <a:defRPr sz="2400">
                <a:solidFill>
                  <a:schemeClr val="lt1"/>
                </a:solidFill>
              </a:defRPr>
            </a:lvl3pPr>
            <a:lvl4pPr indent="152400" marL="0">
              <a:spcBef>
                <a:spcPts val="0"/>
              </a:spcBef>
              <a:buClr>
                <a:schemeClr val="lt1"/>
              </a:buClr>
              <a:buSzPct val="100000"/>
              <a:buNone/>
              <a:defRPr sz="2400">
                <a:solidFill>
                  <a:schemeClr val="lt1"/>
                </a:solidFill>
              </a:defRPr>
            </a:lvl4pPr>
            <a:lvl5pPr indent="152400" marL="0">
              <a:spcBef>
                <a:spcPts val="0"/>
              </a:spcBef>
              <a:buClr>
                <a:schemeClr val="lt1"/>
              </a:buClr>
              <a:buSzPct val="100000"/>
              <a:buNone/>
              <a:defRPr sz="2400">
                <a:solidFill>
                  <a:schemeClr val="lt1"/>
                </a:solidFill>
              </a:defRPr>
            </a:lvl5pPr>
            <a:lvl6pPr indent="152400" marL="0">
              <a:spcBef>
                <a:spcPts val="0"/>
              </a:spcBef>
              <a:buClr>
                <a:schemeClr val="lt1"/>
              </a:buClr>
              <a:buSzPct val="100000"/>
              <a:buNone/>
              <a:defRPr sz="2400">
                <a:solidFill>
                  <a:schemeClr val="lt1"/>
                </a:solidFill>
              </a:defRPr>
            </a:lvl6pPr>
            <a:lvl7pPr indent="152400" marL="0">
              <a:spcBef>
                <a:spcPts val="0"/>
              </a:spcBef>
              <a:buClr>
                <a:schemeClr val="lt1"/>
              </a:buClr>
              <a:buSzPct val="100000"/>
              <a:buNone/>
              <a:defRPr sz="2400">
                <a:solidFill>
                  <a:schemeClr val="lt1"/>
                </a:solidFill>
              </a:defRPr>
            </a:lvl7pPr>
            <a:lvl8pPr indent="152400" marL="0">
              <a:spcBef>
                <a:spcPts val="0"/>
              </a:spcBef>
              <a:buClr>
                <a:schemeClr val="lt1"/>
              </a:buClr>
              <a:buSzPct val="100000"/>
              <a:buNone/>
              <a:defRPr sz="2400">
                <a:solidFill>
                  <a:schemeClr val="lt1"/>
                </a:solidFill>
              </a:defRPr>
            </a:lvl8pPr>
            <a:lvl9pPr indent="152400" marL="0">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5" name="Shape 65"/>
        <p:cNvGrpSpPr/>
        <p:nvPr/>
      </p:nvGrpSpPr>
      <p:grpSpPr>
        <a:xfrm>
          <a:off y="0" x="0"/>
          <a:ext cy="0" cx="0"/>
          <a:chOff y="0" x="0"/>
          <a:chExt cy="0" cx="0"/>
        </a:xfrm>
      </p:grpSpPr>
      <p:grpSp>
        <p:nvGrpSpPr>
          <p:cNvPr id="66" name="Shape 66"/>
          <p:cNvGrpSpPr/>
          <p:nvPr/>
        </p:nvGrpSpPr>
        <p:grpSpPr>
          <a:xfrm>
            <a:off y="-12188" x="-13"/>
            <a:ext cy="1612601" cx="8005727"/>
            <a:chOff y="-12187" x="-13"/>
            <a:chExt cy="1161900" cx="8005727"/>
          </a:xfrm>
        </p:grpSpPr>
        <p:sp>
          <p:nvSpPr>
            <p:cNvPr id="67" name="Shape 67"/>
            <p:cNvSpPr/>
            <p:nvPr/>
          </p:nvSpPr>
          <p:spPr>
            <a:xfrm flipH="1">
              <a:off y="-12187" x="-13"/>
              <a:ext cy="1161900" cx="187800"/>
            </a:xfrm>
            <a:prstGeom prst="rect">
              <a:avLst/>
            </a:prstGeom>
            <a:solidFill>
              <a:schemeClr val="accent2"/>
            </a:solidFill>
            <a:ln>
              <a:noFill/>
            </a:ln>
          </p:spPr>
          <p:txBody>
            <a:bodyPr bIns="45700" rIns="91425" lIns="91425" tIns="45700" anchor="ctr" anchorCtr="0">
              <a:noAutofit/>
            </a:bodyPr>
            <a:lstStyle/>
            <a:p/>
          </p:txBody>
        </p:sp>
        <p:sp>
          <p:nvSpPr>
            <p:cNvPr id="68" name="Shape 68"/>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69" name="Shape 69"/>
          <p:cNvSpPr txBox="1"/>
          <p:nvPr>
            <p:ph type="title"/>
          </p:nvPr>
        </p:nvSpPr>
        <p:spPr>
          <a:xfrm>
            <a:off y="134801" x="457200"/>
            <a:ext cy="1352100"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70" name="Shape 70"/>
          <p:cNvSpPr txBox="1"/>
          <p:nvPr>
            <p:ph idx="1" type="body"/>
          </p:nvPr>
        </p:nvSpPr>
        <p:spPr>
          <a:xfrm>
            <a:off y="1704688" x="457200"/>
            <a:ext cy="48404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71" name="Shape 71"/>
        <p:cNvGrpSpPr/>
        <p:nvPr/>
      </p:nvGrpSpPr>
      <p:grpSpPr>
        <a:xfrm>
          <a:off y="0" x="0"/>
          <a:ext cy="0" cx="0"/>
          <a:chOff y="0" x="0"/>
          <a:chExt cy="0" cx="0"/>
        </a:xfrm>
      </p:grpSpPr>
      <p:sp>
        <p:nvSpPr>
          <p:cNvPr id="72" name="Shape 72"/>
          <p:cNvSpPr txBox="1"/>
          <p:nvPr>
            <p:ph idx="1" type="body"/>
          </p:nvPr>
        </p:nvSpPr>
        <p:spPr>
          <a:xfrm>
            <a:off y="1704684" x="456245"/>
            <a:ext cy="4840499" cx="4038599"/>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73" name="Shape 73"/>
          <p:cNvSpPr txBox="1"/>
          <p:nvPr>
            <p:ph idx="2" type="body"/>
          </p:nvPr>
        </p:nvSpPr>
        <p:spPr>
          <a:xfrm>
            <a:off y="1704684" x="4648200"/>
            <a:ext cy="4840499" cx="4038599"/>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grpSp>
        <p:nvGrpSpPr>
          <p:cNvPr id="74" name="Shape 74"/>
          <p:cNvGrpSpPr/>
          <p:nvPr/>
        </p:nvGrpSpPr>
        <p:grpSpPr>
          <a:xfrm>
            <a:off y="-12188" x="-13"/>
            <a:ext cy="1612601" cx="8005727"/>
            <a:chOff y="-12187" x="-13"/>
            <a:chExt cy="1161900" cx="8005727"/>
          </a:xfrm>
        </p:grpSpPr>
        <p:sp>
          <p:nvSpPr>
            <p:cNvPr id="75" name="Shape 75"/>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76" name="Shape 76"/>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77" name="Shape 77"/>
          <p:cNvSpPr txBox="1"/>
          <p:nvPr>
            <p:ph type="title"/>
          </p:nvPr>
        </p:nvSpPr>
        <p:spPr>
          <a:xfrm>
            <a:off y="134801" x="457200"/>
            <a:ext cy="1352100"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8" name="Shape 78"/>
        <p:cNvGrpSpPr/>
        <p:nvPr/>
      </p:nvGrpSpPr>
      <p:grpSpPr>
        <a:xfrm>
          <a:off y="0" x="0"/>
          <a:ext cy="0" cx="0"/>
          <a:chOff y="0" x="0"/>
          <a:chExt cy="0" cx="0"/>
        </a:xfrm>
      </p:grpSpPr>
      <p:grpSp>
        <p:nvGrpSpPr>
          <p:cNvPr id="79" name="Shape 79"/>
          <p:cNvGrpSpPr/>
          <p:nvPr/>
        </p:nvGrpSpPr>
        <p:grpSpPr>
          <a:xfrm>
            <a:off y="-12188" x="-13"/>
            <a:ext cy="1612601" cx="8005727"/>
            <a:chOff y="-12187" x="-13"/>
            <a:chExt cy="1161900" cx="8005727"/>
          </a:xfrm>
        </p:grpSpPr>
        <p:sp>
          <p:nvSpPr>
            <p:cNvPr id="80" name="Shape 80"/>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81" name="Shape 81"/>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82" name="Shape 82"/>
          <p:cNvSpPr txBox="1"/>
          <p:nvPr>
            <p:ph type="title"/>
          </p:nvPr>
        </p:nvSpPr>
        <p:spPr>
          <a:xfrm>
            <a:off y="134801" x="457200"/>
            <a:ext cy="1352100"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3" name="Shape 83"/>
        <p:cNvGrpSpPr/>
        <p:nvPr/>
      </p:nvGrpSpPr>
      <p:grpSpPr>
        <a:xfrm>
          <a:off y="0" x="0"/>
          <a:ext cy="0" cx="0"/>
          <a:chOff y="0" x="0"/>
          <a:chExt cy="0" cx="0"/>
        </a:xfrm>
      </p:grpSpPr>
      <p:sp>
        <p:nvSpPr>
          <p:cNvPr id="84" name="Shape 84"/>
          <p:cNvSpPr/>
          <p:nvPr/>
        </p:nvSpPr>
        <p:spPr>
          <a:xfrm flipH="1">
            <a:off y="6165014" x="8964665"/>
            <a:ext cy="695100" cx="187800"/>
          </a:xfrm>
          <a:prstGeom prst="rect">
            <a:avLst/>
          </a:prstGeom>
          <a:solidFill>
            <a:srgbClr val="AB0101"/>
          </a:solidFill>
          <a:ln>
            <a:noFill/>
          </a:ln>
        </p:spPr>
        <p:txBody>
          <a:bodyPr bIns="45700" rIns="91425" lIns="91425" tIns="45700" anchor="ctr" anchorCtr="0">
            <a:noAutofit/>
          </a:bodyPr>
          <a:lstStyle/>
          <a:p/>
        </p:txBody>
      </p:sp>
      <p:sp>
        <p:nvSpPr>
          <p:cNvPr id="85" name="Shape 85"/>
          <p:cNvSpPr/>
          <p:nvPr/>
        </p:nvSpPr>
        <p:spPr>
          <a:xfrm flipH="1">
            <a:off y="6165014" x="3866777"/>
            <a:ext cy="695100" cx="5097900"/>
          </a:xfrm>
          <a:prstGeom prst="rect">
            <a:avLst/>
          </a:prstGeom>
          <a:solidFill>
            <a:srgbClr val="0F243E"/>
          </a:solidFill>
          <a:ln>
            <a:noFill/>
          </a:ln>
        </p:spPr>
        <p:txBody>
          <a:bodyPr bIns="45700" rIns="91425" lIns="91425" tIns="45700" anchor="ctr" anchorCtr="0">
            <a:noAutofit/>
          </a:bodyPr>
          <a:lstStyle/>
          <a:p/>
        </p:txBody>
      </p:sp>
      <p:sp>
        <p:nvSpPr>
          <p:cNvPr id="86" name="Shape 86"/>
          <p:cNvSpPr txBox="1"/>
          <p:nvPr>
            <p:ph idx="1" type="body"/>
          </p:nvPr>
        </p:nvSpPr>
        <p:spPr>
          <a:xfrm>
            <a:off y="6165014" x="3866812"/>
            <a:ext cy="695100" cx="5097900"/>
          </a:xfrm>
          <a:prstGeom prst="rect">
            <a:avLst/>
          </a:prstGeom>
        </p:spPr>
        <p:txBody>
          <a:bodyPr bIns="91425" rIns="91425" lIns="91425" tIns="91425" anchor="t" anchorCtr="0"/>
          <a:lstStyle>
            <a:lvl1pPr indent="88900" marL="0">
              <a:buClr>
                <a:schemeClr val="lt1"/>
              </a:buClr>
              <a:buSzPct val="100000"/>
              <a:buNone/>
              <a:defRPr sz="1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7" name="Shape 87"/>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grpSp>
        <p:nvGrpSpPr>
          <p:cNvPr id="5" name="Shape 5"/>
          <p:cNvGrpSpPr/>
          <p:nvPr/>
        </p:nvGrpSpPr>
        <p:grpSpPr>
          <a:xfrm>
            <a:off y="-94" x="33867"/>
            <a:ext cy="2810236" cx="3409812"/>
            <a:chOff y="1493" x="0"/>
            <a:chExt cy="2810236" cx="3409812"/>
          </a:xfrm>
        </p:grpSpPr>
        <p:cxnSp>
          <p:nvCxnSpPr>
            <p:cNvPr id="6" name="Shape 6"/>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7" name="Shape 7"/>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8" name="Shape 8"/>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9" name="Shape 9"/>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0" name="Shape 10"/>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1" name="Shape 11"/>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2" name="Shape 12"/>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3" name="Shape 13"/>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4" name="Shape 14"/>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5" name="Shape 15"/>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6" name="Shape 16"/>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7" name="Shape 17"/>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8" name="Shape 18"/>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9" name="Shape 19"/>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0" name="Shape 20"/>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1" name="Shape 21"/>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2" name="Shape 22"/>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3" name="Shape 23"/>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4" name="Shape 24"/>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5" name="Shape 25"/>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6" name="Shape 26"/>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7" name="Shape 27"/>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8" name="Shape 28"/>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9" name="Shape 29"/>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0" name="Shape 30"/>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
        <p:nvSpPr>
          <p:cNvPr id="31" name="Shape 31"/>
          <p:cNvSpPr txBox="1"/>
          <p:nvPr>
            <p:ph type="title"/>
          </p:nvPr>
        </p:nvSpPr>
        <p:spPr>
          <a:xfrm>
            <a:off y="274637" x="457200"/>
            <a:ext cy="1143299" cx="8229600"/>
          </a:xfrm>
          <a:prstGeom prst="rect">
            <a:avLst/>
          </a:prstGeom>
        </p:spPr>
        <p:txBody>
          <a:bodyPr bIns="91425" rIns="91425" lIns="91425" tIns="91425" anchor="b" anchorCtr="0"/>
          <a:lstStyle>
            <a:lvl1pPr indent="279400" marL="0">
              <a:buClr>
                <a:schemeClr val="lt1"/>
              </a:buClr>
              <a:buSzPct val="100000"/>
              <a:buNone/>
              <a:defRPr sz="4400">
                <a:solidFill>
                  <a:schemeClr val="lt1"/>
                </a:solidFill>
              </a:defRPr>
            </a:lvl1pPr>
            <a:lvl2pPr indent="279400" marL="0">
              <a:buClr>
                <a:schemeClr val="lt1"/>
              </a:buClr>
              <a:buSzPct val="100000"/>
              <a:buNone/>
              <a:defRPr sz="4400">
                <a:solidFill>
                  <a:schemeClr val="lt1"/>
                </a:solidFill>
              </a:defRPr>
            </a:lvl2pPr>
            <a:lvl3pPr indent="279400" marL="0">
              <a:buClr>
                <a:schemeClr val="lt1"/>
              </a:buClr>
              <a:buSzPct val="100000"/>
              <a:buNone/>
              <a:defRPr sz="4400">
                <a:solidFill>
                  <a:schemeClr val="lt1"/>
                </a:solidFill>
              </a:defRPr>
            </a:lvl3pPr>
            <a:lvl4pPr indent="279400" marL="0">
              <a:buClr>
                <a:schemeClr val="lt1"/>
              </a:buClr>
              <a:buSzPct val="100000"/>
              <a:buNone/>
              <a:defRPr sz="4400">
                <a:solidFill>
                  <a:schemeClr val="lt1"/>
                </a:solidFill>
              </a:defRPr>
            </a:lvl4pPr>
            <a:lvl5pPr indent="279400" marL="0">
              <a:buClr>
                <a:schemeClr val="lt1"/>
              </a:buClr>
              <a:buSzPct val="100000"/>
              <a:buNone/>
              <a:defRPr sz="4400">
                <a:solidFill>
                  <a:schemeClr val="lt1"/>
                </a:solidFill>
              </a:defRPr>
            </a:lvl5pPr>
            <a:lvl6pPr indent="279400" marL="0">
              <a:buClr>
                <a:schemeClr val="lt1"/>
              </a:buClr>
              <a:buSzPct val="100000"/>
              <a:buNone/>
              <a:defRPr sz="4400">
                <a:solidFill>
                  <a:schemeClr val="lt1"/>
                </a:solidFill>
              </a:defRPr>
            </a:lvl6pPr>
            <a:lvl7pPr indent="279400" marL="0">
              <a:buClr>
                <a:schemeClr val="lt1"/>
              </a:buClr>
              <a:buSzPct val="100000"/>
              <a:buNone/>
              <a:defRPr sz="4400">
                <a:solidFill>
                  <a:schemeClr val="lt1"/>
                </a:solidFill>
              </a:defRPr>
            </a:lvl7pPr>
            <a:lvl8pPr indent="279400" marL="0">
              <a:buClr>
                <a:schemeClr val="lt1"/>
              </a:buClr>
              <a:buSzPct val="100000"/>
              <a:buNone/>
              <a:defRPr sz="4400">
                <a:solidFill>
                  <a:schemeClr val="lt1"/>
                </a:solidFill>
              </a:defRPr>
            </a:lvl8pPr>
            <a:lvl9pPr indent="279400" marL="0">
              <a:buClr>
                <a:schemeClr val="lt1"/>
              </a:buClr>
              <a:buSzPct val="100000"/>
              <a:buNone/>
              <a:defRPr sz="4400">
                <a:solidFill>
                  <a:schemeClr val="lt1"/>
                </a:solidFill>
              </a:defRPr>
            </a:lvl9pPr>
          </a:lstStyle>
          <a:p/>
        </p:txBody>
      </p:sp>
      <p:sp>
        <p:nvSpPr>
          <p:cNvPr id="32" name="Shape 32"/>
          <p:cNvSpPr txBox="1"/>
          <p:nvPr>
            <p:ph idx="1" type="body"/>
          </p:nvPr>
        </p:nvSpPr>
        <p:spPr>
          <a:xfrm>
            <a:off y="1600200" x="457200"/>
            <a:ext cy="4526100" cx="8229600"/>
          </a:xfrm>
          <a:prstGeom prst="rect">
            <a:avLst/>
          </a:prstGeom>
        </p:spPr>
        <p:txBody>
          <a:bodyPr bIns="91425" rIns="91425" lIns="91425" tIns="91425" anchor="t" anchorCtr="0"/>
          <a:lstStyle>
            <a:lvl1pPr indent="-228600" marL="342900">
              <a:buClr>
                <a:schemeClr val="dk2"/>
              </a:buClr>
              <a:buSzPct val="100000"/>
              <a:defRPr sz="1800">
                <a:solidFill>
                  <a:schemeClr val="dk2"/>
                </a:solidFill>
              </a:defRPr>
            </a:lvl1pPr>
            <a:lvl2pPr indent="-171450" marL="742950">
              <a:spcBef>
                <a:spcPts val="360"/>
              </a:spcBef>
              <a:buClr>
                <a:schemeClr val="dk2"/>
              </a:buClr>
              <a:buSzPct val="100000"/>
              <a:defRPr sz="1800">
                <a:solidFill>
                  <a:schemeClr val="dk2"/>
                </a:solidFill>
              </a:defRPr>
            </a:lvl2pPr>
            <a:lvl3pPr indent="-114300" marL="1143000">
              <a:spcBef>
                <a:spcPts val="360"/>
              </a:spcBef>
              <a:buClr>
                <a:schemeClr val="dk2"/>
              </a:buClr>
              <a:buSzPct val="100000"/>
              <a:defRPr sz="1800">
                <a:solidFill>
                  <a:schemeClr val="dk2"/>
                </a:solidFill>
              </a:defRPr>
            </a:lvl3pPr>
            <a:lvl4pPr indent="-114300" marL="1600200">
              <a:spcBef>
                <a:spcPts val="360"/>
              </a:spcBef>
              <a:buClr>
                <a:schemeClr val="dk2"/>
              </a:buClr>
              <a:buSzPct val="100000"/>
              <a:defRPr sz="1800">
                <a:solidFill>
                  <a:schemeClr val="dk2"/>
                </a:solidFill>
              </a:defRPr>
            </a:lvl4pPr>
            <a:lvl5pPr indent="-114300" marL="2057400">
              <a:spcBef>
                <a:spcPts val="360"/>
              </a:spcBef>
              <a:buClr>
                <a:schemeClr val="dk2"/>
              </a:buClr>
              <a:buSzPct val="100000"/>
              <a:defRPr sz="1800">
                <a:solidFill>
                  <a:schemeClr val="dk2"/>
                </a:solidFill>
              </a:defRPr>
            </a:lvl5pPr>
            <a:lvl6pPr indent="-114300" marL="2514600">
              <a:spcBef>
                <a:spcPts val="360"/>
              </a:spcBef>
              <a:buClr>
                <a:schemeClr val="dk2"/>
              </a:buClr>
              <a:buSzPct val="100000"/>
              <a:defRPr sz="1800">
                <a:solidFill>
                  <a:schemeClr val="dk2"/>
                </a:solidFill>
              </a:defRPr>
            </a:lvl6pPr>
            <a:lvl7pPr indent="-114300" marL="2971800">
              <a:spcBef>
                <a:spcPts val="360"/>
              </a:spcBef>
              <a:buClr>
                <a:schemeClr val="dk2"/>
              </a:buClr>
              <a:buSzPct val="100000"/>
              <a:defRPr sz="1800">
                <a:solidFill>
                  <a:schemeClr val="dk2"/>
                </a:solidFill>
              </a:defRPr>
            </a:lvl7pPr>
            <a:lvl8pPr indent="-114300" marL="3429000">
              <a:spcBef>
                <a:spcPts val="360"/>
              </a:spcBef>
              <a:buClr>
                <a:schemeClr val="dk2"/>
              </a:buClr>
              <a:buSzPct val="100000"/>
              <a:defRPr sz="1800">
                <a:solidFill>
                  <a:schemeClr val="dk2"/>
                </a:solidFill>
              </a:defRPr>
            </a:lvl8pPr>
            <a:lvl9pPr indent="-114300" marL="3886200">
              <a:spcBef>
                <a:spcPts val="360"/>
              </a:spcBef>
              <a:buClr>
                <a:schemeClr val="dk2"/>
              </a:buClr>
              <a:buSzPct val="100000"/>
              <a:defRPr sz="1800">
                <a:solidFill>
                  <a:schemeClr val="dk2"/>
                </a:solidFill>
              </a:defRPr>
            </a:lvl9pPr>
          </a:lstStyle>
          <a:p/>
        </p:txBody>
      </p:sp>
      <p:grpSp>
        <p:nvGrpSpPr>
          <p:cNvPr id="33" name="Shape 33"/>
          <p:cNvGrpSpPr/>
          <p:nvPr/>
        </p:nvGrpSpPr>
        <p:grpSpPr>
          <a:xfrm rot="10800000">
            <a:off y="4047858" x="5734187"/>
            <a:ext cy="2810236" cx="3409812"/>
            <a:chOff y="1493" x="0"/>
            <a:chExt cy="2810236" cx="3409812"/>
          </a:xfrm>
        </p:grpSpPr>
        <p:cxnSp>
          <p:nvCxnSpPr>
            <p:cNvPr id="34" name="Shape 34"/>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5" name="Shape 35"/>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6" name="Shape 36"/>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7" name="Shape 37"/>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8" name="Shape 38"/>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9" name="Shape 39"/>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0" name="Shape 40"/>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1" name="Shape 41"/>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2" name="Shape 42"/>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3" name="Shape 43"/>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4" name="Shape 44"/>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5" name="Shape 45"/>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6" name="Shape 46"/>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7" name="Shape 47"/>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8" name="Shape 48"/>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9" name="Shape 49"/>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0" name="Shape 50"/>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1" name="Shape 51"/>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2" name="Shape 52"/>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3" name="Shape 53"/>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4" name="Shape 54"/>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5" name="Shape 55"/>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6" name="Shape 56"/>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7" name="Shape 57"/>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8" name="Shape 58"/>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comments/comment1.xml" Type="http://schemas.openxmlformats.org/officeDocument/2006/relationships/comments"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4"/><Relationship Target="../media/image00.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http://openclipart.org/image/300px/svg_to_png/188816/bw-family.png" Type="http://schemas.openxmlformats.org/officeDocument/2006/relationships/hyperlink" TargetMode="External"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comments/comment2.xml" Type="http://schemas.openxmlformats.org/officeDocument/2006/relationships/comments"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ctrTitle"/>
          </p:nvPr>
        </p:nvSpPr>
        <p:spPr>
          <a:xfrm>
            <a:off y="2266575" x="685800"/>
            <a:ext cy="1334100" cx="6400799"/>
          </a:xfrm>
          <a:prstGeom prst="rect">
            <a:avLst/>
          </a:prstGeom>
        </p:spPr>
        <p:txBody>
          <a:bodyPr bIns="91425" rIns="91425" lIns="91425" tIns="91425" anchor="b" anchorCtr="0">
            <a:noAutofit/>
          </a:bodyPr>
          <a:lstStyle/>
          <a:p>
            <a:pPr>
              <a:buNone/>
            </a:pPr>
            <a:r>
              <a:rPr lang="en"/>
              <a:t>Long Division Lesson</a:t>
            </a:r>
          </a:p>
        </p:txBody>
      </p:sp>
      <p:sp>
        <p:nvSpPr>
          <p:cNvPr id="90" name="Shape 90"/>
          <p:cNvSpPr txBox="1"/>
          <p:nvPr>
            <p:ph idx="1" type="subTitle"/>
          </p:nvPr>
        </p:nvSpPr>
        <p:spPr>
          <a:xfrm>
            <a:off y="3600675" x="554100"/>
            <a:ext cy="1121099" cx="6664200"/>
          </a:xfrm>
          <a:prstGeom prst="rect">
            <a:avLst/>
          </a:prstGeom>
        </p:spPr>
        <p:txBody>
          <a:bodyPr bIns="91425" rIns="91425" lIns="91425" tIns="91425" anchor="t" anchorCtr="0">
            <a:noAutofit/>
          </a:bodyPr>
          <a:lstStyle/>
          <a:p>
            <a:pPr rtl="0" lvl="0">
              <a:buNone/>
            </a:pPr>
            <a:r>
              <a:rPr lang="en"/>
              <a:t>Who is Number 3?</a:t>
            </a:r>
          </a:p>
          <a:p>
            <a:pPr indent="457200" marL="0">
              <a:buNone/>
            </a:pPr>
            <a:r>
              <a:rPr sz="2200" lang="en"/>
              <a:t>Arnoldo Salas, Deborah Stephens, &amp; Evan Willig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y="0" x="0"/>
          <a:ext cy="0" cx="0"/>
          <a:chOff y="0" x="0"/>
          <a:chExt cy="0" cx="0"/>
        </a:xfrm>
      </p:grpSpPr>
      <p:sp>
        <p:nvSpPr>
          <p:cNvPr id="176" name="Shape 176"/>
          <p:cNvSpPr txBox="1"/>
          <p:nvPr>
            <p:ph type="title"/>
          </p:nvPr>
        </p:nvSpPr>
        <p:spPr>
          <a:xfrm>
            <a:off y="134801" x="457200"/>
            <a:ext cy="1352100" cx="7315499"/>
          </a:xfrm>
          <a:prstGeom prst="rect">
            <a:avLst/>
          </a:prstGeom>
        </p:spPr>
        <p:txBody>
          <a:bodyPr bIns="91425" rIns="91425" lIns="91425" tIns="91425" anchor="b" anchorCtr="0">
            <a:noAutofit/>
          </a:bodyPr>
          <a:lstStyle/>
          <a:p>
            <a:pPr>
              <a:buNone/>
            </a:pPr>
            <a:r>
              <a:rPr lang="en"/>
              <a:t>Provide Feedback</a:t>
            </a:r>
          </a:p>
        </p:txBody>
      </p:sp>
      <p:sp>
        <p:nvSpPr>
          <p:cNvPr id="177" name="Shape 177"/>
          <p:cNvSpPr txBox="1"/>
          <p:nvPr>
            <p:ph idx="1" type="body"/>
          </p:nvPr>
        </p:nvSpPr>
        <p:spPr>
          <a:xfrm>
            <a:off y="1704688" x="457200"/>
            <a:ext cy="4840499" cx="8229600"/>
          </a:xfrm>
          <a:prstGeom prst="rect">
            <a:avLst/>
          </a:prstGeom>
        </p:spPr>
        <p:txBody>
          <a:bodyPr bIns="91425" rIns="91425" lIns="91425" tIns="91425" anchor="t" anchorCtr="0">
            <a:noAutofit/>
          </a:bodyPr>
          <a:lstStyle/>
          <a:p>
            <a:pPr rtl="0" lvl="0">
              <a:lnSpc>
                <a:spcPct val="115000"/>
              </a:lnSpc>
              <a:spcBef>
                <a:spcPts val="1000"/>
              </a:spcBef>
              <a:spcAft>
                <a:spcPts val="1000"/>
              </a:spcAft>
              <a:buNone/>
            </a:pPr>
            <a:r>
              <a:rPr sz="3000" lang="en"/>
              <a:t>Students share worked problems with class.</a:t>
            </a:r>
          </a:p>
          <a:p>
            <a:pPr rtl="0" lvl="0">
              <a:lnSpc>
                <a:spcPct val="115000"/>
              </a:lnSpc>
              <a:spcBef>
                <a:spcPts val="1000"/>
              </a:spcBef>
              <a:spcAft>
                <a:spcPts val="1000"/>
              </a:spcAft>
              <a:buNone/>
            </a:pPr>
            <a:r>
              <a:rPr sz="3000" lang="en"/>
              <a:t>Provide students with positive and constructive feedback.</a:t>
            </a:r>
          </a:p>
          <a:p>
            <a:pPr rtl="0" lvl="0">
              <a:lnSpc>
                <a:spcPct val="115000"/>
              </a:lnSpc>
              <a:spcBef>
                <a:spcPts val="1000"/>
              </a:spcBef>
              <a:spcAft>
                <a:spcPts val="1000"/>
              </a:spcAft>
              <a:buNone/>
            </a:pPr>
            <a:r>
              <a:rPr sz="3000" lang="en"/>
              <a:t>Students learn from peer performances.</a:t>
            </a:r>
          </a:p>
          <a:p>
            <a:r>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y="0" x="0"/>
          <a:ext cy="0" cx="0"/>
          <a:chOff y="0" x="0"/>
          <a:chExt cy="0" cx="0"/>
        </a:xfrm>
      </p:grpSpPr>
      <p:sp>
        <p:nvSpPr>
          <p:cNvPr id="182" name="Shape 182"/>
          <p:cNvSpPr txBox="1"/>
          <p:nvPr>
            <p:ph type="title"/>
          </p:nvPr>
        </p:nvSpPr>
        <p:spPr>
          <a:xfrm>
            <a:off y="134801" x="457200"/>
            <a:ext cy="1352100" cx="7315499"/>
          </a:xfrm>
          <a:prstGeom prst="rect">
            <a:avLst/>
          </a:prstGeom>
        </p:spPr>
        <p:txBody>
          <a:bodyPr bIns="91425" rIns="91425" lIns="91425" tIns="91425" anchor="b" anchorCtr="0">
            <a:noAutofit/>
          </a:bodyPr>
          <a:lstStyle/>
          <a:p>
            <a:pPr>
              <a:buNone/>
            </a:pPr>
            <a:r>
              <a:rPr lang="en"/>
              <a:t>Assess performance</a:t>
            </a:r>
          </a:p>
        </p:txBody>
      </p:sp>
      <p:sp>
        <p:nvSpPr>
          <p:cNvPr id="183" name="Shape 183"/>
          <p:cNvSpPr txBox="1"/>
          <p:nvPr>
            <p:ph idx="1" type="body"/>
          </p:nvPr>
        </p:nvSpPr>
        <p:spPr>
          <a:xfrm>
            <a:off y="1704691" x="457200"/>
            <a:ext cy="1368899" cx="8229600"/>
          </a:xfrm>
          <a:prstGeom prst="rect">
            <a:avLst/>
          </a:prstGeom>
        </p:spPr>
        <p:txBody>
          <a:bodyPr bIns="91425" rIns="91425" lIns="91425" tIns="91425" anchor="t" anchorCtr="0">
            <a:noAutofit/>
          </a:bodyPr>
          <a:lstStyle/>
          <a:p>
            <a:pPr rtl="0" lvl="0">
              <a:lnSpc>
                <a:spcPct val="115000"/>
              </a:lnSpc>
              <a:spcBef>
                <a:spcPts val="1000"/>
              </a:spcBef>
              <a:spcAft>
                <a:spcPts val="1000"/>
              </a:spcAft>
              <a:buNone/>
            </a:pPr>
            <a:r>
              <a:rPr sz="3000" lang="en"/>
              <a:t>Students finish assignment on their own.</a:t>
            </a:r>
          </a:p>
          <a:p>
            <a:pPr rtl="0" lvl="0">
              <a:lnSpc>
                <a:spcPct val="115000"/>
              </a:lnSpc>
              <a:spcBef>
                <a:spcPts val="1000"/>
              </a:spcBef>
              <a:spcAft>
                <a:spcPts val="1000"/>
              </a:spcAft>
              <a:buNone/>
            </a:pPr>
            <a:r>
              <a:rPr sz="3000" lang="en"/>
              <a:t>Use results to evaluate their understanding.</a:t>
            </a:r>
          </a:p>
        </p:txBody>
      </p:sp>
      <p:grpSp>
        <p:nvGrpSpPr>
          <p:cNvPr id="184" name="Shape 184"/>
          <p:cNvGrpSpPr/>
          <p:nvPr/>
        </p:nvGrpSpPr>
        <p:grpSpPr>
          <a:xfrm>
            <a:off y="3073591" x="3071472"/>
            <a:ext cy="3625269" cx="2086972"/>
            <a:chOff y="2616375" x="3021612"/>
            <a:chExt cy="3833424" cx="2186685"/>
          </a:xfrm>
        </p:grpSpPr>
        <p:cxnSp>
          <p:nvCxnSpPr>
            <p:cNvPr id="185" name="Shape 185"/>
            <p:cNvCxnSpPr/>
            <p:nvPr/>
          </p:nvCxnSpPr>
          <p:spPr>
            <a:xfrm>
              <a:off y="3879575" x="4698012"/>
              <a:ext cy="616200" cx="0"/>
            </a:xfrm>
            <a:prstGeom prst="straightConnector1">
              <a:avLst/>
            </a:prstGeom>
            <a:noFill/>
            <a:ln w="19050" cap="flat">
              <a:solidFill>
                <a:schemeClr val="dk2"/>
              </a:solidFill>
              <a:prstDash val="solid"/>
              <a:round/>
              <a:headEnd w="lg" len="lg" type="none"/>
              <a:tailEnd w="lg" len="lg" type="triangle"/>
            </a:ln>
          </p:spPr>
        </p:cxnSp>
        <p:grpSp>
          <p:nvGrpSpPr>
            <p:cNvPr id="186" name="Shape 186"/>
            <p:cNvGrpSpPr/>
            <p:nvPr/>
          </p:nvGrpSpPr>
          <p:grpSpPr>
            <a:xfrm>
              <a:off y="2616375" x="3021612"/>
              <a:ext cy="3833424" cx="2186685"/>
              <a:chOff y="2549375" x="3021612"/>
              <a:chExt cy="3833424" cx="2186685"/>
            </a:xfrm>
          </p:grpSpPr>
          <p:sp>
            <p:nvSpPr>
              <p:cNvPr id="187" name="Shape 187"/>
              <p:cNvSpPr/>
              <p:nvPr/>
            </p:nvSpPr>
            <p:spPr>
              <a:xfrm rot="10800000">
                <a:off y="3110903" x="3366147"/>
                <a:ext cy="834900" cx="99300"/>
              </a:xfrm>
              <a:prstGeom prst="moon">
                <a:avLst>
                  <a:gd fmla="val 0"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cxnSp>
            <p:nvCxnSpPr>
              <p:cNvPr id="188" name="Shape 188"/>
              <p:cNvCxnSpPr/>
              <p:nvPr/>
            </p:nvCxnSpPr>
            <p:spPr>
              <a:xfrm>
                <a:off y="3110904" x="3365697"/>
                <a:ext cy="19799" cx="1842599"/>
              </a:xfrm>
              <a:prstGeom prst="straightConnector1">
                <a:avLst/>
              </a:prstGeom>
              <a:noFill/>
              <a:ln w="19050" cap="flat">
                <a:solidFill>
                  <a:schemeClr val="dk2"/>
                </a:solidFill>
                <a:prstDash val="solid"/>
                <a:round/>
                <a:headEnd w="lg" len="lg" type="none"/>
                <a:tailEnd w="lg" len="lg" type="none"/>
              </a:ln>
            </p:spPr>
          </p:cxnSp>
          <p:sp>
            <p:nvSpPr>
              <p:cNvPr id="189" name="Shape 189"/>
              <p:cNvSpPr/>
              <p:nvPr/>
            </p:nvSpPr>
            <p:spPr>
              <a:xfrm>
                <a:off y="3263300" x="3021612"/>
                <a:ext cy="510724" cx="344074"/>
              </a:xfrm>
              <a:custGeom>
                <a:pathLst>
                  <a:path w="469" extrusionOk="0" h="731">
                    <a:moveTo>
                      <a:pt y="0" x="224"/>
                    </a:moveTo>
                    <a:cubicBezTo>
                      <a:pt y="0" x="167"/>
                      <a:pt y="16" x="120"/>
                      <a:pt y="48" x="82"/>
                    </a:cubicBezTo>
                    <a:cubicBezTo>
                      <a:pt y="81" x="43"/>
                      <a:pt y="126" x="19"/>
                      <a:pt y="185" x="8"/>
                    </a:cubicBezTo>
                    <a:lnTo>
                      <a:pt y="201" x="96"/>
                    </a:lnTo>
                    <a:cubicBezTo>
                      <a:pt y="158" x="103"/>
                      <a:pt y="125" x="117"/>
                      <a:pt y="104" x="140"/>
                    </a:cubicBezTo>
                    <a:cubicBezTo>
                      <a:pt y="83" x="163"/>
                      <a:pt y="72" x="191"/>
                      <a:pt y="72" x="226"/>
                    </a:cubicBezTo>
                    <a:cubicBezTo>
                      <a:pt y="72" x="260"/>
                      <a:pt y="82" x="288"/>
                      <a:pt y="104" x="310"/>
                    </a:cubicBezTo>
                    <a:cubicBezTo>
                      <a:pt y="125" x="332"/>
                      <a:pt y="151" x="343"/>
                      <a:pt y="184" x="343"/>
                    </a:cubicBezTo>
                    <a:cubicBezTo>
                      <a:pt y="224" x="343"/>
                      <a:pt y="254" x="328"/>
                      <a:pt y="274" x="298"/>
                    </a:cubicBezTo>
                    <a:cubicBezTo>
                      <a:pt y="293" x="268"/>
                      <a:pt y="303" x="234"/>
                      <a:pt y="303" x="197"/>
                    </a:cubicBezTo>
                    <a:cubicBezTo>
                      <a:pt y="303" x="193"/>
                      <a:pt y="303" x="188"/>
                      <a:pt y="302" x="183"/>
                    </a:cubicBezTo>
                    <a:lnTo>
                      <a:pt y="379" x="173"/>
                    </a:lnTo>
                    <a:cubicBezTo>
                      <a:pt y="373" x="198"/>
                      <a:pt y="370" x="218"/>
                      <a:pt y="370" x="235"/>
                    </a:cubicBezTo>
                    <a:cubicBezTo>
                      <a:pt y="370" x="276"/>
                      <a:pt y="383" x="309"/>
                      <a:pt y="409" x="335"/>
                    </a:cubicBezTo>
                    <a:cubicBezTo>
                      <a:pt y="435" x="362"/>
                      <a:pt y="468" x="375"/>
                      <a:pt y="509" x="375"/>
                    </a:cubicBezTo>
                    <a:cubicBezTo>
                      <a:pt y="551" x="375"/>
                      <a:pt y="587" x="361"/>
                      <a:pt y="615" x="332"/>
                    </a:cubicBezTo>
                    <a:cubicBezTo>
                      <a:pt y="644" x="304"/>
                      <a:pt y="658" x="269"/>
                      <a:pt y="658" x="228"/>
                    </a:cubicBezTo>
                    <a:cubicBezTo>
                      <a:pt y="658" x="193"/>
                      <a:pt y="647" x="163"/>
                      <a:pt y="625" x="139"/>
                    </a:cubicBezTo>
                    <a:cubicBezTo>
                      <a:pt y="603" x="115"/>
                      <a:pt y="567" x="97"/>
                      <a:pt y="518" x="87"/>
                    </a:cubicBezTo>
                    <a:lnTo>
                      <a:pt y="529" x="0"/>
                    </a:lnTo>
                    <a:cubicBezTo>
                      <a:pt y="589" x="5"/>
                      <a:pt y="637" x="29"/>
                      <a:pt y="675" x="70"/>
                    </a:cubicBezTo>
                    <a:cubicBezTo>
                      <a:pt y="712" x="112"/>
                      <a:pt y="731" x="164"/>
                      <a:pt y="731" x="227"/>
                    </a:cubicBezTo>
                    <a:cubicBezTo>
                      <a:pt y="731" x="297"/>
                      <a:pt y="709" x="354"/>
                      <a:pt y="666" x="400"/>
                    </a:cubicBezTo>
                    <a:cubicBezTo>
                      <a:pt y="622" x="445"/>
                      <a:pt y="569" x="468"/>
                      <a:pt y="507" x="468"/>
                    </a:cubicBezTo>
                    <a:cubicBezTo>
                      <a:pt y="461" x="468"/>
                      <a:pt y="422" x="457"/>
                      <a:pt y="391" x="433"/>
                    </a:cubicBezTo>
                    <a:cubicBezTo>
                      <a:pt y="361" x="410"/>
                      <a:pt y="340" x="377"/>
                      <a:pt y="331" x="334"/>
                    </a:cubicBezTo>
                    <a:cubicBezTo>
                      <a:pt y="316" x="367"/>
                      <a:pt y="295" x="392"/>
                      <a:pt y="270" x="408"/>
                    </a:cubicBezTo>
                    <a:cubicBezTo>
                      <a:pt y="245" x="425"/>
                      <a:pt y="216" x="433"/>
                      <a:pt y="186" x="433"/>
                    </a:cubicBezTo>
                    <a:cubicBezTo>
                      <a:pt y="153" x="433"/>
                      <a:pt y="122" x="424"/>
                      <a:pt y="93" x="407"/>
                    </a:cubicBezTo>
                    <a:cubicBezTo>
                      <a:pt y="64" x="390"/>
                      <a:pt y="41" x="364"/>
                      <a:pt y="25" x="332"/>
                    </a:cubicBezTo>
                    <a:cubicBezTo>
                      <a:pt y="8" x="299"/>
                      <a:pt y="0" x="263"/>
                      <a:pt y="0" x="224"/>
                    </a:cubicBezTo>
                    <a:close/>
                  </a:path>
                </a:pathLst>
              </a:custGeom>
              <a:solidFill>
                <a:schemeClr val="accent1"/>
              </a:solidFill>
              <a:ln w="19050" cap="flat">
                <a:solidFill>
                  <a:schemeClr val="dk2"/>
                </a:solidFill>
                <a:prstDash val="solid"/>
                <a:round/>
                <a:headEnd w="med" len="med" type="none"/>
                <a:tailEnd w="med" len="med" type="none"/>
              </a:ln>
            </p:spPr>
          </p:sp>
          <p:sp>
            <p:nvSpPr>
              <p:cNvPr id="190" name="Shape 190"/>
              <p:cNvSpPr/>
              <p:nvPr/>
            </p:nvSpPr>
            <p:spPr>
              <a:xfrm>
                <a:off y="3236675" x="3668337"/>
                <a:ext cy="510724" cx="1172774"/>
              </a:xfrm>
              <a:custGeom>
                <a:pathLst>
                  <a:path w="1514" extrusionOk="0" h="731">
                    <a:moveTo>
                      <a:pt y="0" x="207"/>
                    </a:moveTo>
                    <a:cubicBezTo>
                      <a:pt y="30" x="191"/>
                      <a:pt y="62" x="165"/>
                      <a:pt y="95" x="128"/>
                    </a:cubicBezTo>
                    <a:cubicBezTo>
                      <a:pt y="128" x="92"/>
                      <a:pt y="156" x="49"/>
                      <a:pt y="179" x="0"/>
                    </a:cubicBezTo>
                    <a:lnTo>
                      <a:pt y="264" x="0"/>
                    </a:lnTo>
                    <a:cubicBezTo>
                      <a:pt y="254" x="27"/>
                      <a:pt y="239" x="58"/>
                      <a:pt y="219" x="92"/>
                    </a:cubicBezTo>
                    <a:cubicBezTo>
                      <a:pt y="199" x="126"/>
                      <a:pt y="178" x="154"/>
                      <a:pt y="158" x="175"/>
                    </a:cubicBezTo>
                    <a:lnTo>
                      <a:pt y="718" x="175"/>
                    </a:lnTo>
                    <a:lnTo>
                      <a:pt y="718" x="263"/>
                    </a:lnTo>
                    <a:lnTo>
                      <a:pt y="0" x="263"/>
                    </a:lnTo>
                    <a:close/>
                    <a:moveTo>
                      <a:pt y="12" x="573"/>
                    </a:moveTo>
                    <a:lnTo>
                      <a:pt y="380" x="504"/>
                    </a:lnTo>
                    <a:lnTo>
                      <a:pt y="391" x="586"/>
                    </a:lnTo>
                    <a:cubicBezTo>
                      <a:pt y="370" x="599"/>
                      <a:pt y="353" x="617"/>
                      <a:pt y="341" x="640"/>
                    </a:cubicBezTo>
                    <a:cubicBezTo>
                      <a:pt y="328" x="663"/>
                      <a:pt y="321" x="688"/>
                      <a:pt y="321" x="717"/>
                    </a:cubicBezTo>
                    <a:cubicBezTo>
                      <a:pt y="321" x="762"/>
                      <a:pt y="336" x="799"/>
                      <a:pt y="365" x="827"/>
                    </a:cubicBezTo>
                    <a:cubicBezTo>
                      <a:pt y="394" x="856"/>
                      <a:pt y="433" x="870"/>
                      <a:pt y="483" x="870"/>
                    </a:cubicBezTo>
                    <a:cubicBezTo>
                      <a:pt y="536" x="870"/>
                      <a:pt y="578" x="855"/>
                      <a:pt y="610" x="826"/>
                    </a:cubicBezTo>
                    <a:cubicBezTo>
                      <a:pt y="642" x="796"/>
                      <a:pt y="658" x="761"/>
                      <a:pt y="658" x="718"/>
                    </a:cubicBezTo>
                    <a:cubicBezTo>
                      <a:pt y="658" x="683"/>
                      <a:pt y="647" x="653"/>
                      <a:pt y="624" x="628"/>
                    </a:cubicBezTo>
                    <a:cubicBezTo>
                      <a:pt y="602" x="603"/>
                      <a:pt y="568" x="587"/>
                      <a:pt y="523" x="581"/>
                    </a:cubicBezTo>
                    <a:lnTo>
                      <a:pt y="531" x="488"/>
                    </a:lnTo>
                    <a:cubicBezTo>
                      <a:pt y="591" x="494"/>
                      <a:pt y="639" x="518"/>
                      <a:pt y="676" x="559"/>
                    </a:cubicBezTo>
                    <a:cubicBezTo>
                      <a:pt y="712" x="600"/>
                      <a:pt y="730" x="653"/>
                      <a:pt y="730" x="718"/>
                    </a:cubicBezTo>
                    <a:cubicBezTo>
                      <a:pt y="730" x="798"/>
                      <a:pt y="701" x="860"/>
                      <a:pt y="644" x="906"/>
                    </a:cubicBezTo>
                    <a:cubicBezTo>
                      <a:pt y="596" x="944"/>
                      <a:pt y="540" x="963"/>
                      <a:pt y="476" x="963"/>
                    </a:cubicBezTo>
                    <a:cubicBezTo>
                      <a:pt y="408" x="963"/>
                      <a:pt y="352" x="941"/>
                      <a:pt y="309" x="898"/>
                    </a:cubicBezTo>
                    <a:cubicBezTo>
                      <a:pt y="265" x="855"/>
                      <a:pt y="244" x="803"/>
                      <a:pt y="244" x="740"/>
                    </a:cubicBezTo>
                    <a:cubicBezTo>
                      <a:pt y="244" x="693"/>
                      <a:pt y="259" x="648"/>
                      <a:pt y="289" x="605"/>
                    </a:cubicBezTo>
                    <a:lnTo>
                      <a:pt y="96" x="644"/>
                    </a:lnTo>
                    <a:lnTo>
                      <a:pt y="96" x="929"/>
                    </a:lnTo>
                    <a:lnTo>
                      <a:pt y="12" x="929"/>
                    </a:lnTo>
                    <a:close/>
                    <a:moveTo>
                      <a:pt y="0" x="1269"/>
                    </a:moveTo>
                    <a:cubicBezTo>
                      <a:pt y="0" x="1212"/>
                      <a:pt y="16" x="1165"/>
                      <a:pt y="48" x="1127"/>
                    </a:cubicBezTo>
                    <a:cubicBezTo>
                      <a:pt y="81" x="1089"/>
                      <a:pt y="126" x="1064"/>
                      <a:pt y="185" x="1054"/>
                    </a:cubicBezTo>
                    <a:lnTo>
                      <a:pt y="201" x="1142"/>
                    </a:lnTo>
                    <a:cubicBezTo>
                      <a:pt y="158" x="1148"/>
                      <a:pt y="125" x="1163"/>
                      <a:pt y="104" x="1186"/>
                    </a:cubicBezTo>
                    <a:cubicBezTo>
                      <a:pt y="83" x="1208"/>
                      <a:pt y="72" x="1237"/>
                      <a:pt y="72" x="1271"/>
                    </a:cubicBezTo>
                    <a:cubicBezTo>
                      <a:pt y="72" x="1305"/>
                      <a:pt y="82" x="1334"/>
                      <a:pt y="104" x="1355"/>
                    </a:cubicBezTo>
                    <a:cubicBezTo>
                      <a:pt y="125" x="1377"/>
                      <a:pt y="151" x="1388"/>
                      <a:pt y="184" x="1388"/>
                    </a:cubicBezTo>
                    <a:cubicBezTo>
                      <a:pt y="224" x="1388"/>
                      <a:pt y="254" x="1373"/>
                      <a:pt y="274" x="1343"/>
                    </a:cubicBezTo>
                    <a:cubicBezTo>
                      <a:pt y="293" x="1313"/>
                      <a:pt y="303" x="1280"/>
                      <a:pt y="303" x="1242"/>
                    </a:cubicBezTo>
                    <a:cubicBezTo>
                      <a:pt y="303" x="1239"/>
                      <a:pt y="303" x="1234"/>
                      <a:pt y="302" x="1228"/>
                    </a:cubicBezTo>
                    <a:lnTo>
                      <a:pt y="379" x="1218"/>
                    </a:lnTo>
                    <a:cubicBezTo>
                      <a:pt y="373" x="1243"/>
                      <a:pt y="370" x="1264"/>
                      <a:pt y="370" x="1280"/>
                    </a:cubicBezTo>
                    <a:cubicBezTo>
                      <a:pt y="370" x="1321"/>
                      <a:pt y="383" x="1354"/>
                      <a:pt y="409" x="1381"/>
                    </a:cubicBezTo>
                    <a:cubicBezTo>
                      <a:pt y="435" x="1407"/>
                      <a:pt y="468" x="1420"/>
                      <a:pt y="509" x="1420"/>
                    </a:cubicBezTo>
                    <a:cubicBezTo>
                      <a:pt y="551" x="1420"/>
                      <a:pt y="587" x="1406"/>
                      <a:pt y="615" x="1378"/>
                    </a:cubicBezTo>
                    <a:cubicBezTo>
                      <a:pt y="644" x="1349"/>
                      <a:pt y="658" x="1314"/>
                      <a:pt y="658" x="1273"/>
                    </a:cubicBezTo>
                    <a:cubicBezTo>
                      <a:pt y="658" x="1238"/>
                      <a:pt y="647" x="1209"/>
                      <a:pt y="625" x="1184"/>
                    </a:cubicBezTo>
                    <a:cubicBezTo>
                      <a:pt y="603" x="1160"/>
                      <a:pt y="567" x="1143"/>
                      <a:pt y="518" x="1133"/>
                    </a:cubicBezTo>
                    <a:lnTo>
                      <a:pt y="529" x="1045"/>
                    </a:lnTo>
                    <a:cubicBezTo>
                      <a:pt y="589" x="1051"/>
                      <a:pt y="637" x="1074"/>
                      <a:pt y="675" x="1116"/>
                    </a:cubicBezTo>
                    <a:cubicBezTo>
                      <a:pt y="712" x="1157"/>
                      <a:pt y="731" x="1210"/>
                      <a:pt y="731" x="1272"/>
                    </a:cubicBezTo>
                    <a:cubicBezTo>
                      <a:pt y="731" x="1342"/>
                      <a:pt y="709" x="1400"/>
                      <a:pt y="666" x="1445"/>
                    </a:cubicBezTo>
                    <a:cubicBezTo>
                      <a:pt y="622" x="1491"/>
                      <a:pt y="569" x="1514"/>
                      <a:pt y="507" x="1514"/>
                    </a:cubicBezTo>
                    <a:cubicBezTo>
                      <a:pt y="461" x="1514"/>
                      <a:pt y="422" x="1502"/>
                      <a:pt y="391" x="1479"/>
                    </a:cubicBezTo>
                    <a:cubicBezTo>
                      <a:pt y="361" x="1455"/>
                      <a:pt y="340" x="1422"/>
                      <a:pt y="331" x="1380"/>
                    </a:cubicBezTo>
                    <a:cubicBezTo>
                      <a:pt y="316" x="1412"/>
                      <a:pt y="295" x="1437"/>
                      <a:pt y="270" x="1454"/>
                    </a:cubicBezTo>
                    <a:cubicBezTo>
                      <a:pt y="245" x="1470"/>
                      <a:pt y="216" x="1479"/>
                      <a:pt y="186" x="1479"/>
                    </a:cubicBezTo>
                    <a:cubicBezTo>
                      <a:pt y="153" x="1479"/>
                      <a:pt y="122" x="1470"/>
                      <a:pt y="93" x="1452"/>
                    </a:cubicBezTo>
                    <a:cubicBezTo>
                      <a:pt y="64" x="1435"/>
                      <a:pt y="41" x="1410"/>
                      <a:pt y="25" x="1377"/>
                    </a:cubicBezTo>
                    <a:cubicBezTo>
                      <a:pt y="8" x="1344"/>
                      <a:pt y="0" x="1308"/>
                      <a:pt y="0" x="1269"/>
                    </a:cubicBezTo>
                    <a:close/>
                  </a:path>
                </a:pathLst>
              </a:custGeom>
              <a:solidFill>
                <a:schemeClr val="accent1"/>
              </a:solidFill>
              <a:ln w="19050" cap="flat">
                <a:solidFill>
                  <a:schemeClr val="dk2"/>
                </a:solidFill>
                <a:prstDash val="solid"/>
                <a:round/>
                <a:headEnd w="med" len="med" type="none"/>
                <a:tailEnd w="med" len="med" type="none"/>
              </a:ln>
            </p:spPr>
          </p:sp>
          <p:sp>
            <p:nvSpPr>
              <p:cNvPr id="191" name="Shape 191"/>
              <p:cNvSpPr/>
              <p:nvPr/>
            </p:nvSpPr>
            <p:spPr>
              <a:xfrm>
                <a:off y="2549375" x="4065212"/>
                <a:ext cy="510724" cx="699701"/>
              </a:xfrm>
              <a:custGeom>
                <a:pathLst>
                  <a:path w="887" extrusionOk="0" h="731">
                    <a:moveTo>
                      <a:pt y="0" x="830"/>
                    </a:moveTo>
                    <a:cubicBezTo>
                      <a:pt y="30" x="815"/>
                      <a:pt y="62" x="789"/>
                      <a:pt y="95" x="752"/>
                    </a:cubicBezTo>
                    <a:cubicBezTo>
                      <a:pt y="128" x="715"/>
                      <a:pt y="156" x="672"/>
                      <a:pt y="179" x="623"/>
                    </a:cubicBezTo>
                    <a:lnTo>
                      <a:pt y="264" x="623"/>
                    </a:lnTo>
                    <a:cubicBezTo>
                      <a:pt y="254" x="650"/>
                      <a:pt y="239" x="681"/>
                      <a:pt y="219" x="715"/>
                    </a:cubicBezTo>
                    <a:cubicBezTo>
                      <a:pt y="199" x="750"/>
                      <a:pt y="178" x="778"/>
                      <a:pt y="158" x="799"/>
                    </a:cubicBezTo>
                    <a:lnTo>
                      <a:pt y="718" x="799"/>
                    </a:lnTo>
                    <a:lnTo>
                      <a:pt y="718" x="887"/>
                    </a:lnTo>
                    <a:lnTo>
                      <a:pt y="0" x="887"/>
                    </a:lnTo>
                    <a:close/>
                    <a:moveTo>
                      <a:pt y="12" x="84"/>
                    </a:moveTo>
                    <a:lnTo>
                      <a:pt y="380" x="15"/>
                    </a:lnTo>
                    <a:lnTo>
                      <a:pt y="391" x="98"/>
                    </a:lnTo>
                    <a:cubicBezTo>
                      <a:pt y="370" x="111"/>
                      <a:pt y="353" x="129"/>
                      <a:pt y="341" x="151"/>
                    </a:cubicBezTo>
                    <a:cubicBezTo>
                      <a:pt y="328" x="174"/>
                      <a:pt y="321" x="200"/>
                      <a:pt y="321" x="228"/>
                    </a:cubicBezTo>
                    <a:cubicBezTo>
                      <a:pt y="321" x="274"/>
                      <a:pt y="336" x="310"/>
                      <a:pt y="365" x="339"/>
                    </a:cubicBezTo>
                    <a:cubicBezTo>
                      <a:pt y="394" x="367"/>
                      <a:pt y="433" x="381"/>
                      <a:pt y="483" x="381"/>
                    </a:cubicBezTo>
                    <a:cubicBezTo>
                      <a:pt y="536" x="381"/>
                      <a:pt y="578" x="366"/>
                      <a:pt y="610" x="337"/>
                    </a:cubicBezTo>
                    <a:cubicBezTo>
                      <a:pt y="642" x="308"/>
                      <a:pt y="658" x="272"/>
                      <a:pt y="658" x="229"/>
                    </a:cubicBezTo>
                    <a:cubicBezTo>
                      <a:pt y="658" x="194"/>
                      <a:pt y="647" x="164"/>
                      <a:pt y="624" x="139"/>
                    </a:cubicBezTo>
                    <a:cubicBezTo>
                      <a:pt y="602" x="114"/>
                      <a:pt y="568" x="99"/>
                      <a:pt y="523" x="92"/>
                    </a:cubicBezTo>
                    <a:lnTo>
                      <a:pt y="531" x="0"/>
                    </a:lnTo>
                    <a:cubicBezTo>
                      <a:pt y="591" x="5"/>
                      <a:pt y="639" x="29"/>
                      <a:pt y="676" x="70"/>
                    </a:cubicBezTo>
                    <a:cubicBezTo>
                      <a:pt y="712" x="111"/>
                      <a:pt y="730" x="164"/>
                      <a:pt y="730" x="229"/>
                    </a:cubicBezTo>
                    <a:cubicBezTo>
                      <a:pt y="730" x="309"/>
                      <a:pt y="701" x="372"/>
                      <a:pt y="644" x="417"/>
                    </a:cubicBezTo>
                    <a:cubicBezTo>
                      <a:pt y="596" x="455"/>
                      <a:pt y="540" x="474"/>
                      <a:pt y="476" x="474"/>
                    </a:cubicBezTo>
                    <a:cubicBezTo>
                      <a:pt y="408" x="474"/>
                      <a:pt y="352" x="453"/>
                      <a:pt y="309" x="410"/>
                    </a:cubicBezTo>
                    <a:cubicBezTo>
                      <a:pt y="265" x="367"/>
                      <a:pt y="244" x="314"/>
                      <a:pt y="244" x="251"/>
                    </a:cubicBezTo>
                    <a:cubicBezTo>
                      <a:pt y="244" x="204"/>
                      <a:pt y="259" x="159"/>
                      <a:pt y="289" x="116"/>
                    </a:cubicBezTo>
                    <a:lnTo>
                      <a:pt y="96" x="155"/>
                    </a:lnTo>
                    <a:lnTo>
                      <a:pt y="96" x="440"/>
                    </a:lnTo>
                    <a:lnTo>
                      <a:pt y="12" x="440"/>
                    </a:lnTo>
                    <a:close/>
                  </a:path>
                </a:pathLst>
              </a:custGeom>
              <a:solidFill>
                <a:schemeClr val="accent1"/>
              </a:solidFill>
              <a:ln w="19050" cap="flat">
                <a:solidFill>
                  <a:schemeClr val="dk2"/>
                </a:solidFill>
                <a:prstDash val="solid"/>
                <a:round/>
                <a:headEnd w="med" len="med" type="none"/>
                <a:tailEnd w="med" len="med" type="none"/>
              </a:ln>
            </p:spPr>
          </p:sp>
          <p:sp>
            <p:nvSpPr>
              <p:cNvPr id="192" name="Shape 192"/>
              <p:cNvSpPr/>
              <p:nvPr/>
            </p:nvSpPr>
            <p:spPr>
              <a:xfrm>
                <a:off y="3922625" x="3521862"/>
                <a:ext cy="510724" cx="954126"/>
              </a:xfrm>
              <a:custGeom>
                <a:pathLst>
                  <a:path w="1374" extrusionOk="0" h="731">
                    <a:moveTo>
                      <a:pt y="415" x="0"/>
                    </a:moveTo>
                    <a:lnTo>
                      <a:pt y="503" x="0"/>
                    </a:lnTo>
                    <a:lnTo>
                      <a:pt y="503" x="270"/>
                    </a:lnTo>
                    <a:lnTo>
                      <a:pt y="415" x="270"/>
                    </a:lnTo>
                    <a:close/>
                    <a:moveTo>
                      <a:pt y="0" x="617"/>
                    </a:moveTo>
                    <a:cubicBezTo>
                      <a:pt y="30" x="601"/>
                      <a:pt y="62" x="575"/>
                      <a:pt y="95" x="539"/>
                    </a:cubicBezTo>
                    <a:cubicBezTo>
                      <a:pt y="128" x="502"/>
                      <a:pt y="156" x="459"/>
                      <a:pt y="179" x="410"/>
                    </a:cubicBezTo>
                    <a:lnTo>
                      <a:pt y="264" x="410"/>
                    </a:lnTo>
                    <a:cubicBezTo>
                      <a:pt y="254" x="437"/>
                      <a:pt y="239" x="468"/>
                      <a:pt y="219" x="502"/>
                    </a:cubicBezTo>
                    <a:cubicBezTo>
                      <a:pt y="199" x="537"/>
                      <a:pt y="178" x="564"/>
                      <a:pt y="158" x="585"/>
                    </a:cubicBezTo>
                    <a:lnTo>
                      <a:pt y="718" x="585"/>
                    </a:lnTo>
                    <a:lnTo>
                      <a:pt y="718" x="673"/>
                    </a:lnTo>
                    <a:lnTo>
                      <a:pt y="0" x="673"/>
                    </a:lnTo>
                    <a:close/>
                    <a:moveTo>
                      <a:pt y="12" x="983"/>
                    </a:moveTo>
                    <a:lnTo>
                      <a:pt y="380" x="914"/>
                    </a:lnTo>
                    <a:lnTo>
                      <a:pt y="391" x="997"/>
                    </a:lnTo>
                    <a:cubicBezTo>
                      <a:pt y="370" x="1010"/>
                      <a:pt y="353" x="1027"/>
                      <a:pt y="341" x="1050"/>
                    </a:cubicBezTo>
                    <a:cubicBezTo>
                      <a:pt y="328" x="1073"/>
                      <a:pt y="321" x="1099"/>
                      <a:pt y="321" x="1127"/>
                    </a:cubicBezTo>
                    <a:cubicBezTo>
                      <a:pt y="321" x="1173"/>
                      <a:pt y="336" x="1209"/>
                      <a:pt y="365" x="1237"/>
                    </a:cubicBezTo>
                    <a:cubicBezTo>
                      <a:pt y="394" x="1266"/>
                      <a:pt y="433" x="1280"/>
                      <a:pt y="483" x="1280"/>
                    </a:cubicBezTo>
                    <a:cubicBezTo>
                      <a:pt y="536" x="1280"/>
                      <a:pt y="578" x="1265"/>
                      <a:pt y="610" x="1236"/>
                    </a:cubicBezTo>
                    <a:cubicBezTo>
                      <a:pt y="642" x="1207"/>
                      <a:pt y="658" x="1171"/>
                      <a:pt y="658" x="1128"/>
                    </a:cubicBezTo>
                    <a:cubicBezTo>
                      <a:pt y="658" x="1093"/>
                      <a:pt y="647" x="1063"/>
                      <a:pt y="624" x="1038"/>
                    </a:cubicBezTo>
                    <a:cubicBezTo>
                      <a:pt y="602" x="1013"/>
                      <a:pt y="568" x="998"/>
                      <a:pt y="523" x="991"/>
                    </a:cubicBezTo>
                    <a:lnTo>
                      <a:pt y="531" x="898"/>
                    </a:lnTo>
                    <a:cubicBezTo>
                      <a:pt y="591" x="904"/>
                      <a:pt y="639" x="928"/>
                      <a:pt y="676" x="969"/>
                    </a:cubicBezTo>
                    <a:cubicBezTo>
                      <a:pt y="712" x="1010"/>
                      <a:pt y="730" x="1063"/>
                      <a:pt y="730" x="1128"/>
                    </a:cubicBezTo>
                    <a:cubicBezTo>
                      <a:pt y="730" x="1208"/>
                      <a:pt y="701" x="1270"/>
                      <a:pt y="644" x="1316"/>
                    </a:cubicBezTo>
                    <a:cubicBezTo>
                      <a:pt y="596" x="1354"/>
                      <a:pt y="540" x="1373"/>
                      <a:pt y="476" x="1373"/>
                    </a:cubicBezTo>
                    <a:cubicBezTo>
                      <a:pt y="408" x="1373"/>
                      <a:pt y="352" x="1352"/>
                      <a:pt y="309" x="1309"/>
                    </a:cubicBezTo>
                    <a:cubicBezTo>
                      <a:pt y="265" x="1266"/>
                      <a:pt y="244" x="1213"/>
                      <a:pt y="244" x="1150"/>
                    </a:cubicBezTo>
                    <a:cubicBezTo>
                      <a:pt y="244" x="1103"/>
                      <a:pt y="259" x="1058"/>
                      <a:pt y="289" x="1015"/>
                    </a:cubicBezTo>
                    <a:lnTo>
                      <a:pt y="96" x="1054"/>
                    </a:lnTo>
                    <a:lnTo>
                      <a:pt y="96" x="1339"/>
                    </a:lnTo>
                    <a:lnTo>
                      <a:pt y="12" x="1339"/>
                    </a:lnTo>
                    <a:close/>
                  </a:path>
                </a:pathLst>
              </a:custGeom>
              <a:solidFill>
                <a:schemeClr val="accent1"/>
              </a:solidFill>
              <a:ln w="19050" cap="flat">
                <a:solidFill>
                  <a:schemeClr val="dk2"/>
                </a:solidFill>
                <a:prstDash val="solid"/>
                <a:round/>
                <a:headEnd w="med" len="med" type="none"/>
                <a:tailEnd w="med" len="med" type="none"/>
              </a:ln>
            </p:spPr>
          </p:sp>
          <p:cxnSp>
            <p:nvCxnSpPr>
              <p:cNvPr id="193" name="Shape 193"/>
              <p:cNvCxnSpPr/>
              <p:nvPr/>
            </p:nvCxnSpPr>
            <p:spPr>
              <a:xfrm>
                <a:off y="4475925" x="3339550"/>
                <a:ext cy="0" cx="1828800"/>
              </a:xfrm>
              <a:prstGeom prst="straightConnector1">
                <a:avLst/>
              </a:prstGeom>
              <a:noFill/>
              <a:ln w="19050" cap="flat">
                <a:solidFill>
                  <a:schemeClr val="dk2"/>
                </a:solidFill>
                <a:prstDash val="solid"/>
                <a:round/>
                <a:headEnd w="lg" len="lg" type="none"/>
                <a:tailEnd w="lg" len="lg" type="none"/>
              </a:ln>
            </p:spPr>
          </p:cxnSp>
          <p:sp>
            <p:nvSpPr>
              <p:cNvPr id="194" name="Shape 194"/>
              <p:cNvSpPr/>
              <p:nvPr/>
            </p:nvSpPr>
            <p:spPr>
              <a:xfrm>
                <a:off y="4563775" x="4224237"/>
                <a:ext cy="510724" cx="699700"/>
              </a:xfrm>
              <a:custGeom>
                <a:pathLst>
                  <a:path w="1025" extrusionOk="0" h="731">
                    <a:moveTo>
                      <a:pt y="72" x="232"/>
                    </a:moveTo>
                    <a:cubicBezTo>
                      <a:pt y="72" x="273"/>
                      <a:pt y="92" x="307"/>
                      <a:pt y="130" x="335"/>
                    </a:cubicBezTo>
                    <a:cubicBezTo>
                      <a:pt y="169" x="362"/>
                      <a:pt y="247" x="376"/>
                      <a:pt y="365" x="376"/>
                    </a:cubicBezTo>
                    <a:cubicBezTo>
                      <a:pt y="482" x="376"/>
                      <a:pt y="561" x="362"/>
                      <a:pt y="600" x="335"/>
                    </a:cubicBezTo>
                    <a:cubicBezTo>
                      <a:pt y="639" x="307"/>
                      <a:pt y="658" x="273"/>
                      <a:pt y="658" x="233"/>
                    </a:cubicBezTo>
                    <a:cubicBezTo>
                      <a:pt y="658" x="193"/>
                      <a:pt y="639" x="159"/>
                      <a:pt y="600" x="131"/>
                    </a:cubicBezTo>
                    <a:cubicBezTo>
                      <a:pt y="561" x="104"/>
                      <a:pt y="483" x="90"/>
                      <a:pt y="365" x="90"/>
                    </a:cubicBezTo>
                    <a:cubicBezTo>
                      <a:pt y="248" x="90"/>
                      <a:pt y="167" x="105"/>
                      <a:pt y="124" x="135"/>
                    </a:cubicBezTo>
                    <a:cubicBezTo>
                      <a:pt y="89" x="159"/>
                      <a:pt y="72" x="192"/>
                      <a:pt y="72" x="232"/>
                    </a:cubicBezTo>
                    <a:close/>
                    <a:moveTo>
                      <a:pt y="0" x="233"/>
                    </a:moveTo>
                    <a:cubicBezTo>
                      <a:pt y="0" x="181"/>
                      <a:pt y="13" x="138"/>
                      <a:pt y="41" x="103"/>
                    </a:cubicBezTo>
                    <a:cubicBezTo>
                      <a:pt y="69" x="69"/>
                      <a:pt y="109" x="43"/>
                      <a:pt y="161" x="26"/>
                    </a:cubicBezTo>
                    <a:cubicBezTo>
                      <a:pt y="212" x="8"/>
                      <a:pt y="281" x="0"/>
                      <a:pt y="365" x="0"/>
                    </a:cubicBezTo>
                    <a:cubicBezTo>
                      <a:pt y="500" x="0"/>
                      <a:pt y="597" x="23"/>
                      <a:pt y="656" x="70"/>
                    </a:cubicBezTo>
                    <a:cubicBezTo>
                      <a:pt y="706" x="110"/>
                      <a:pt y="730" x="164"/>
                      <a:pt y="730" x="233"/>
                    </a:cubicBezTo>
                    <a:cubicBezTo>
                      <a:pt y="730" x="285"/>
                      <a:pt y="716" x="329"/>
                      <a:pt y="688" x="363"/>
                    </a:cubicBezTo>
                    <a:cubicBezTo>
                      <a:pt y="660" x="397"/>
                      <a:pt y="620" x="423"/>
                      <a:pt y="569" x="440"/>
                    </a:cubicBezTo>
                    <a:cubicBezTo>
                      <a:pt y="517" x="458"/>
                      <a:pt y="449" x="466"/>
                      <a:pt y="365" x="466"/>
                    </a:cubicBezTo>
                    <a:cubicBezTo>
                      <a:pt y="294" x="466"/>
                      <a:pt y="238" x="461"/>
                      <a:pt y="196" x="450"/>
                    </a:cubicBezTo>
                    <a:cubicBezTo>
                      <a:pt y="154" x="439"/>
                      <a:pt y="119" x="425"/>
                      <a:pt y="90" x="406"/>
                    </a:cubicBezTo>
                    <a:cubicBezTo>
                      <a:pt y="60" x="387"/>
                      <a:pt y="38" x="363"/>
                      <a:pt y="23" x="334"/>
                    </a:cubicBezTo>
                    <a:cubicBezTo>
                      <a:pt y="7" x="305"/>
                      <a:pt y="0" x="271"/>
                      <a:pt y="0" x="233"/>
                    </a:cubicBezTo>
                    <a:close/>
                    <a:moveTo>
                      <a:pt y="0" x="780"/>
                    </a:moveTo>
                    <a:cubicBezTo>
                      <a:pt y="0" x="724"/>
                      <a:pt y="16" x="676"/>
                      <a:pt y="48" x="638"/>
                    </a:cubicBezTo>
                    <a:cubicBezTo>
                      <a:pt y="81" x="600"/>
                      <a:pt y="126" x="576"/>
                      <a:pt y="185" x="565"/>
                    </a:cubicBezTo>
                    <a:lnTo>
                      <a:pt y="201" x="653"/>
                    </a:lnTo>
                    <a:cubicBezTo>
                      <a:pt y="158" x="659"/>
                      <a:pt y="125" x="674"/>
                      <a:pt y="104" x="697"/>
                    </a:cubicBezTo>
                    <a:cubicBezTo>
                      <a:pt y="83" x="720"/>
                      <a:pt y="72" x="748"/>
                      <a:pt y="72" x="782"/>
                    </a:cubicBezTo>
                    <a:cubicBezTo>
                      <a:pt y="72" x="817"/>
                      <a:pt y="82" x="845"/>
                      <a:pt y="104" x="867"/>
                    </a:cubicBezTo>
                    <a:cubicBezTo>
                      <a:pt y="125" x="888"/>
                      <a:pt y="151" x="899"/>
                      <a:pt y="184" x="899"/>
                    </a:cubicBezTo>
                    <a:cubicBezTo>
                      <a:pt y="224" x="899"/>
                      <a:pt y="254" x="884"/>
                      <a:pt y="274" x="854"/>
                    </a:cubicBezTo>
                    <a:cubicBezTo>
                      <a:pt y="293" x="825"/>
                      <a:pt y="303" x="791"/>
                      <a:pt y="303" x="753"/>
                    </a:cubicBezTo>
                    <a:cubicBezTo>
                      <a:pt y="303" x="750"/>
                      <a:pt y="303" x="745"/>
                      <a:pt y="302" x="739"/>
                    </a:cubicBezTo>
                    <a:lnTo>
                      <a:pt y="379" x="729"/>
                    </a:lnTo>
                    <a:cubicBezTo>
                      <a:pt y="373" x="754"/>
                      <a:pt y="370" x="775"/>
                      <a:pt y="370" x="791"/>
                    </a:cubicBezTo>
                    <a:cubicBezTo>
                      <a:pt y="370" x="832"/>
                      <a:pt y="383" x="866"/>
                      <a:pt y="409" x="892"/>
                    </a:cubicBezTo>
                    <a:cubicBezTo>
                      <a:pt y="435" x="918"/>
                      <a:pt y="468" x="932"/>
                      <a:pt y="509" x="932"/>
                    </a:cubicBezTo>
                    <a:cubicBezTo>
                      <a:pt y="551" x="932"/>
                      <a:pt y="587" x="917"/>
                      <a:pt y="615" x="889"/>
                    </a:cubicBezTo>
                    <a:cubicBezTo>
                      <a:pt y="644" x="860"/>
                      <a:pt y="658" x="826"/>
                      <a:pt y="658" x="784"/>
                    </a:cubicBezTo>
                    <a:cubicBezTo>
                      <a:pt y="658" x="749"/>
                      <a:pt y="647" x="720"/>
                      <a:pt y="625" x="695"/>
                    </a:cubicBezTo>
                    <a:cubicBezTo>
                      <a:pt y="603" x="671"/>
                      <a:pt y="567" x="654"/>
                      <a:pt y="518" x="644"/>
                    </a:cubicBezTo>
                    <a:lnTo>
                      <a:pt y="529" x="556"/>
                    </a:lnTo>
                    <a:cubicBezTo>
                      <a:pt y="589" x="562"/>
                      <a:pt y="637" x="586"/>
                      <a:pt y="675" x="627"/>
                    </a:cubicBezTo>
                    <a:cubicBezTo>
                      <a:pt y="712" x="669"/>
                      <a:pt y="731" x="721"/>
                      <a:pt y="731" x="784"/>
                    </a:cubicBezTo>
                    <a:cubicBezTo>
                      <a:pt y="731" x="853"/>
                      <a:pt y="709" x="911"/>
                      <a:pt y="666" x="957"/>
                    </a:cubicBezTo>
                    <a:cubicBezTo>
                      <a:pt y="622" x="1002"/>
                      <a:pt y="569" x="1025"/>
                      <a:pt y="507" x="1025"/>
                    </a:cubicBezTo>
                    <a:cubicBezTo>
                      <a:pt y="461" x="1025"/>
                      <a:pt y="422" x="1013"/>
                      <a:pt y="391" x="990"/>
                    </a:cubicBezTo>
                    <a:cubicBezTo>
                      <a:pt y="361" x="966"/>
                      <a:pt y="340" x="933"/>
                      <a:pt y="331" x="891"/>
                    </a:cubicBezTo>
                    <a:cubicBezTo>
                      <a:pt y="316" x="924"/>
                      <a:pt y="295" x="948"/>
                      <a:pt y="270" x="965"/>
                    </a:cubicBezTo>
                    <a:cubicBezTo>
                      <a:pt y="245" x="981"/>
                      <a:pt y="216" x="990"/>
                      <a:pt y="186" x="990"/>
                    </a:cubicBezTo>
                    <a:cubicBezTo>
                      <a:pt y="153" x="990"/>
                      <a:pt y="122" x="981"/>
                      <a:pt y="93" x="964"/>
                    </a:cubicBezTo>
                    <a:cubicBezTo>
                      <a:pt y="64" x="946"/>
                      <a:pt y="41" x="921"/>
                      <a:pt y="25" x="888"/>
                    </a:cubicBezTo>
                    <a:cubicBezTo>
                      <a:pt y="8" x="855"/>
                      <a:pt y="0" x="819"/>
                      <a:pt y="0" x="780"/>
                    </a:cubicBezTo>
                    <a:close/>
                  </a:path>
                </a:pathLst>
              </a:custGeom>
              <a:solidFill>
                <a:schemeClr val="accent1"/>
              </a:solidFill>
              <a:ln w="19050" cap="flat">
                <a:solidFill>
                  <a:schemeClr val="dk2"/>
                </a:solidFill>
                <a:prstDash val="solid"/>
                <a:round/>
                <a:headEnd w="med" len="med" type="none"/>
                <a:tailEnd w="med" len="med" type="none"/>
              </a:ln>
            </p:spPr>
          </p:sp>
          <p:sp>
            <p:nvSpPr>
              <p:cNvPr id="195" name="Shape 195"/>
              <p:cNvSpPr/>
              <p:nvPr/>
            </p:nvSpPr>
            <p:spPr>
              <a:xfrm>
                <a:off y="5159850" x="4336887"/>
                <a:ext cy="510724" cx="580425"/>
              </a:xfrm>
              <a:custGeom>
                <a:pathLst>
                  <a:path w="812" extrusionOk="0" h="731">
                    <a:moveTo>
                      <a:pt y="415" x="0"/>
                    </a:moveTo>
                    <a:lnTo>
                      <a:pt y="503" x="0"/>
                    </a:lnTo>
                    <a:lnTo>
                      <a:pt y="503" x="270"/>
                    </a:lnTo>
                    <a:lnTo>
                      <a:pt y="415" x="270"/>
                    </a:lnTo>
                    <a:close/>
                    <a:moveTo>
                      <a:pt y="0" x="567"/>
                    </a:moveTo>
                    <a:cubicBezTo>
                      <a:pt y="0" x="510"/>
                      <a:pt y="16" x="463"/>
                      <a:pt y="48" x="425"/>
                    </a:cubicBezTo>
                    <a:cubicBezTo>
                      <a:pt y="81" x="387"/>
                      <a:pt y="126" x="362"/>
                      <a:pt y="185" x="352"/>
                    </a:cubicBezTo>
                    <a:lnTo>
                      <a:pt y="201" x="439"/>
                    </a:lnTo>
                    <a:cubicBezTo>
                      <a:pt y="158" x="446"/>
                      <a:pt y="125" x="461"/>
                      <a:pt y="104" x="483"/>
                    </a:cubicBezTo>
                    <a:cubicBezTo>
                      <a:pt y="83" x="506"/>
                      <a:pt y="72" x="535"/>
                      <a:pt y="72" x="569"/>
                    </a:cubicBezTo>
                    <a:cubicBezTo>
                      <a:pt y="72" x="603"/>
                      <a:pt y="82" x="631"/>
                      <a:pt y="104" x="653"/>
                    </a:cubicBezTo>
                    <a:cubicBezTo>
                      <a:pt y="125" x="675"/>
                      <a:pt y="151" x="686"/>
                      <a:pt y="184" x="686"/>
                    </a:cubicBezTo>
                    <a:cubicBezTo>
                      <a:pt y="224" x="686"/>
                      <a:pt y="254" x="671"/>
                      <a:pt y="274" x="641"/>
                    </a:cubicBezTo>
                    <a:cubicBezTo>
                      <a:pt y="293" x="611"/>
                      <a:pt y="303" x="577"/>
                      <a:pt y="303" x="540"/>
                    </a:cubicBezTo>
                    <a:cubicBezTo>
                      <a:pt y="303" x="536"/>
                      <a:pt y="303" x="532"/>
                      <a:pt y="302" x="526"/>
                    </a:cubicBezTo>
                    <a:lnTo>
                      <a:pt y="379" x="516"/>
                    </a:lnTo>
                    <a:cubicBezTo>
                      <a:pt y="373" x="541"/>
                      <a:pt y="370" x="562"/>
                      <a:pt y="370" x="578"/>
                    </a:cubicBezTo>
                    <a:cubicBezTo>
                      <a:pt y="370" x="619"/>
                      <a:pt y="383" x="652"/>
                      <a:pt y="409" x="679"/>
                    </a:cubicBezTo>
                    <a:cubicBezTo>
                      <a:pt y="435" x="705"/>
                      <a:pt y="468" x="718"/>
                      <a:pt y="509" x="718"/>
                    </a:cubicBezTo>
                    <a:cubicBezTo>
                      <a:pt y="551" x="718"/>
                      <a:pt y="587" x="704"/>
                      <a:pt y="615" x="675"/>
                    </a:cubicBezTo>
                    <a:cubicBezTo>
                      <a:pt y="644" x="647"/>
                      <a:pt y="658" x="612"/>
                      <a:pt y="658" x="571"/>
                    </a:cubicBezTo>
                    <a:cubicBezTo>
                      <a:pt y="658" x="536"/>
                      <a:pt y="647" x="506"/>
                      <a:pt y="625" x="482"/>
                    </a:cubicBezTo>
                    <a:cubicBezTo>
                      <a:pt y="603" x="458"/>
                      <a:pt y="567" x="441"/>
                      <a:pt y="518" x="431"/>
                    </a:cubicBezTo>
                    <a:lnTo>
                      <a:pt y="529" x="343"/>
                    </a:lnTo>
                    <a:cubicBezTo>
                      <a:pt y="589" x="349"/>
                      <a:pt y="637" x="372"/>
                      <a:pt y="675" x="414"/>
                    </a:cubicBezTo>
                    <a:cubicBezTo>
                      <a:pt y="712" x="455"/>
                      <a:pt y="731" x="507"/>
                      <a:pt y="731" x="570"/>
                    </a:cubicBezTo>
                    <a:cubicBezTo>
                      <a:pt y="731" x="640"/>
                      <a:pt y="709" x="698"/>
                      <a:pt y="666" x="743"/>
                    </a:cubicBezTo>
                    <a:cubicBezTo>
                      <a:pt y="622" x="789"/>
                      <a:pt y="569" x="812"/>
                      <a:pt y="507" x="812"/>
                    </a:cubicBezTo>
                    <a:cubicBezTo>
                      <a:pt y="461" x="812"/>
                      <a:pt y="422" x="800"/>
                      <a:pt y="391" x="776"/>
                    </a:cubicBezTo>
                    <a:cubicBezTo>
                      <a:pt y="361" x="753"/>
                      <a:pt y="340" x="720"/>
                      <a:pt y="331" x="678"/>
                    </a:cubicBezTo>
                    <a:cubicBezTo>
                      <a:pt y="316" x="710"/>
                      <a:pt y="295" x="735"/>
                      <a:pt y="270" x="751"/>
                    </a:cubicBezTo>
                    <a:cubicBezTo>
                      <a:pt y="245" x="768"/>
                      <a:pt y="216" x="776"/>
                      <a:pt y="186" x="776"/>
                    </a:cubicBezTo>
                    <a:cubicBezTo>
                      <a:pt y="153" x="776"/>
                      <a:pt y="122" x="768"/>
                      <a:pt y="93" x="750"/>
                    </a:cubicBezTo>
                    <a:cubicBezTo>
                      <a:pt y="64" x="733"/>
                      <a:pt y="41" x="708"/>
                      <a:pt y="25" x="675"/>
                    </a:cubicBezTo>
                    <a:cubicBezTo>
                      <a:pt y="8" x="642"/>
                      <a:pt y="0" x="606"/>
                      <a:pt y="0" x="567"/>
                    </a:cubicBezTo>
                    <a:close/>
                  </a:path>
                </a:pathLst>
              </a:custGeom>
              <a:solidFill>
                <a:schemeClr val="accent1"/>
              </a:solidFill>
              <a:ln w="19050" cap="flat">
                <a:solidFill>
                  <a:schemeClr val="dk2"/>
                </a:solidFill>
                <a:prstDash val="solid"/>
                <a:round/>
                <a:headEnd w="med" len="med" type="none"/>
                <a:tailEnd w="med" len="med" type="none"/>
              </a:ln>
            </p:spPr>
          </p:sp>
          <p:cxnSp>
            <p:nvCxnSpPr>
              <p:cNvPr id="196" name="Shape 196"/>
              <p:cNvCxnSpPr/>
              <p:nvPr/>
            </p:nvCxnSpPr>
            <p:spPr>
              <a:xfrm>
                <a:off y="5771325" x="3979062"/>
                <a:ext cy="0" cx="1093199"/>
              </a:xfrm>
              <a:prstGeom prst="straightConnector1">
                <a:avLst/>
              </a:prstGeom>
              <a:noFill/>
              <a:ln w="19050" cap="flat">
                <a:solidFill>
                  <a:schemeClr val="dk2"/>
                </a:solidFill>
                <a:prstDash val="solid"/>
                <a:round/>
                <a:headEnd w="lg" len="lg" type="none"/>
                <a:tailEnd w="lg" len="lg" type="none"/>
              </a:ln>
            </p:spPr>
          </p:cxnSp>
          <p:sp>
            <p:nvSpPr>
              <p:cNvPr id="197" name="Shape 197"/>
              <p:cNvSpPr/>
              <p:nvPr/>
            </p:nvSpPr>
            <p:spPr>
              <a:xfrm>
                <a:off y="5872075" x="4544937"/>
                <a:ext cy="510724" cx="344075"/>
              </a:xfrm>
              <a:custGeom>
                <a:pathLst>
                  <a:path w="467" extrusionOk="0" h="731">
                    <a:moveTo>
                      <a:pt y="72" x="232"/>
                    </a:moveTo>
                    <a:cubicBezTo>
                      <a:pt y="72" x="273"/>
                      <a:pt y="92" x="307"/>
                      <a:pt y="130" x="335"/>
                    </a:cubicBezTo>
                    <a:cubicBezTo>
                      <a:pt y="169" x="362"/>
                      <a:pt y="247" x="376"/>
                      <a:pt y="365" x="376"/>
                    </a:cubicBezTo>
                    <a:cubicBezTo>
                      <a:pt y="482" x="376"/>
                      <a:pt y="561" x="362"/>
                      <a:pt y="600" x="335"/>
                    </a:cubicBezTo>
                    <a:cubicBezTo>
                      <a:pt y="639" x="307"/>
                      <a:pt y="658" x="273"/>
                      <a:pt y="658" x="233"/>
                    </a:cubicBezTo>
                    <a:cubicBezTo>
                      <a:pt y="658" x="193"/>
                      <a:pt y="639" x="159"/>
                      <a:pt y="600" x="131"/>
                    </a:cubicBezTo>
                    <a:cubicBezTo>
                      <a:pt y="561" x="104"/>
                      <a:pt y="483" x="90"/>
                      <a:pt y="365" x="90"/>
                    </a:cubicBezTo>
                    <a:cubicBezTo>
                      <a:pt y="248" x="90"/>
                      <a:pt y="167" x="105"/>
                      <a:pt y="124" x="135"/>
                    </a:cubicBezTo>
                    <a:cubicBezTo>
                      <a:pt y="89" x="159"/>
                      <a:pt y="72" x="192"/>
                      <a:pt y="72" x="232"/>
                    </a:cubicBezTo>
                    <a:close/>
                    <a:moveTo>
                      <a:pt y="0" x="233"/>
                    </a:moveTo>
                    <a:cubicBezTo>
                      <a:pt y="0" x="181"/>
                      <a:pt y="13" x="138"/>
                      <a:pt y="41" x="103"/>
                    </a:cubicBezTo>
                    <a:cubicBezTo>
                      <a:pt y="69" x="69"/>
                      <a:pt y="109" x="43"/>
                      <a:pt y="161" x="26"/>
                    </a:cubicBezTo>
                    <a:cubicBezTo>
                      <a:pt y="212" x="8"/>
                      <a:pt y="281" x="0"/>
                      <a:pt y="365" x="0"/>
                    </a:cubicBezTo>
                    <a:cubicBezTo>
                      <a:pt y="500" x="0"/>
                      <a:pt y="597" x="23"/>
                      <a:pt y="656" x="70"/>
                    </a:cubicBezTo>
                    <a:cubicBezTo>
                      <a:pt y="706" x="110"/>
                      <a:pt y="730" x="164"/>
                      <a:pt y="730" x="233"/>
                    </a:cubicBezTo>
                    <a:cubicBezTo>
                      <a:pt y="730" x="285"/>
                      <a:pt y="716" x="329"/>
                      <a:pt y="688" x="363"/>
                    </a:cubicBezTo>
                    <a:cubicBezTo>
                      <a:pt y="660" x="397"/>
                      <a:pt y="620" x="423"/>
                      <a:pt y="569" x="440"/>
                    </a:cubicBezTo>
                    <a:cubicBezTo>
                      <a:pt y="517" x="458"/>
                      <a:pt y="449" x="466"/>
                      <a:pt y="365" x="466"/>
                    </a:cubicBezTo>
                    <a:cubicBezTo>
                      <a:pt y="294" x="466"/>
                      <a:pt y="238" x="461"/>
                      <a:pt y="196" x="450"/>
                    </a:cubicBezTo>
                    <a:cubicBezTo>
                      <a:pt y="154" x="439"/>
                      <a:pt y="119" x="425"/>
                      <a:pt y="90" x="406"/>
                    </a:cubicBezTo>
                    <a:cubicBezTo>
                      <a:pt y="60" x="387"/>
                      <a:pt y="38" x="363"/>
                      <a:pt y="23" x="334"/>
                    </a:cubicBezTo>
                    <a:cubicBezTo>
                      <a:pt y="7" x="305"/>
                      <a:pt y="0" x="271"/>
                      <a:pt y="0" x="233"/>
                    </a:cubicBezTo>
                    <a:close/>
                  </a:path>
                </a:pathLst>
              </a:custGeom>
              <a:solidFill>
                <a:schemeClr val="accent1"/>
              </a:solidFill>
              <a:ln w="19050" cap="flat">
                <a:solidFill>
                  <a:schemeClr val="dk2"/>
                </a:solidFill>
                <a:prstDash val="solid"/>
                <a:round/>
                <a:headEnd w="med" len="med" type="none"/>
                <a:tailEnd w="med" len="med" type="none"/>
              </a:ln>
            </p:spPr>
          </p:sp>
        </p:grpSp>
      </p:gr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y="0" x="0"/>
          <a:ext cy="0" cx="0"/>
          <a:chOff y="0" x="0"/>
          <a:chExt cy="0" cx="0"/>
        </a:xfrm>
      </p:grpSpPr>
      <p:sp>
        <p:nvSpPr>
          <p:cNvPr id="202" name="Shape 202"/>
          <p:cNvSpPr txBox="1"/>
          <p:nvPr>
            <p:ph type="title"/>
          </p:nvPr>
        </p:nvSpPr>
        <p:spPr>
          <a:xfrm>
            <a:off y="134801" x="457200"/>
            <a:ext cy="1352100" cx="7315499"/>
          </a:xfrm>
          <a:prstGeom prst="rect">
            <a:avLst/>
          </a:prstGeom>
        </p:spPr>
        <p:txBody>
          <a:bodyPr bIns="91425" rIns="91425" lIns="91425" tIns="91425" anchor="b" anchorCtr="0">
            <a:noAutofit/>
          </a:bodyPr>
          <a:lstStyle/>
          <a:p>
            <a:pPr>
              <a:buNone/>
            </a:pPr>
            <a:r>
              <a:rPr lang="en"/>
              <a:t>Enhance Retention</a:t>
            </a:r>
          </a:p>
        </p:txBody>
      </p:sp>
      <p:sp>
        <p:nvSpPr>
          <p:cNvPr id="203" name="Shape 203"/>
          <p:cNvSpPr txBox="1"/>
          <p:nvPr>
            <p:ph idx="1" type="body"/>
          </p:nvPr>
        </p:nvSpPr>
        <p:spPr>
          <a:xfrm>
            <a:off y="1704692" x="457200"/>
            <a:ext cy="1945799" cx="8229600"/>
          </a:xfrm>
          <a:prstGeom prst="rect">
            <a:avLst/>
          </a:prstGeom>
        </p:spPr>
        <p:txBody>
          <a:bodyPr bIns="91425" rIns="91425" lIns="91425" tIns="91425" anchor="t" anchorCtr="0">
            <a:noAutofit/>
          </a:bodyPr>
          <a:lstStyle/>
          <a:p>
            <a:pPr rtl="0" lvl="0">
              <a:lnSpc>
                <a:spcPct val="115000"/>
              </a:lnSpc>
              <a:spcBef>
                <a:spcPts val="1000"/>
              </a:spcBef>
              <a:spcAft>
                <a:spcPts val="1000"/>
              </a:spcAft>
              <a:buNone/>
            </a:pPr>
            <a:r>
              <a:rPr sz="3000" lang="en"/>
              <a:t>Teach Dad, Mom, Sister, Brother, Rover mnemonic.</a:t>
            </a:r>
          </a:p>
          <a:p>
            <a:pPr>
              <a:lnSpc>
                <a:spcPct val="115000"/>
              </a:lnSpc>
              <a:spcBef>
                <a:spcPts val="1000"/>
              </a:spcBef>
              <a:spcAft>
                <a:spcPts val="1000"/>
              </a:spcAft>
              <a:buNone/>
            </a:pPr>
            <a:r>
              <a:rPr sz="3000" lang="en"/>
              <a:t>Students keep “Math Facts” job aid.</a:t>
            </a:r>
          </a:p>
        </p:txBody>
      </p:sp>
      <p:sp>
        <p:nvSpPr>
          <p:cNvPr id="204" name="Shape 204"/>
          <p:cNvSpPr/>
          <p:nvPr/>
        </p:nvSpPr>
        <p:spPr>
          <a:xfrm flipH="1">
            <a:off y="5315075" x="5515249"/>
            <a:ext cy="1092600" cx="1606775"/>
          </a:xfrm>
          <a:prstGeom prst="rect">
            <a:avLst/>
          </a:prstGeom>
          <a:blipFill>
            <a:blip r:embed="rId3"/>
            <a:stretch>
              <a:fillRect/>
            </a:stretch>
          </a:blipFill>
        </p:spPr>
      </p:sp>
      <p:sp>
        <p:nvSpPr>
          <p:cNvPr id="205" name="Shape 205"/>
          <p:cNvSpPr/>
          <p:nvPr/>
        </p:nvSpPr>
        <p:spPr>
          <a:xfrm>
            <a:off y="3921975" x="1905075"/>
            <a:ext cy="2485699" cx="3610175"/>
          </a:xfrm>
          <a:prstGeom prst="rect">
            <a:avLst/>
          </a:prstGeom>
          <a:blipFill>
            <a:blip r:embed="rId4"/>
            <a:stretch>
              <a:fillRect/>
            </a:stretch>
          </a:blipFill>
          <a:ln>
            <a:noFill/>
          </a:ln>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y="0" x="0"/>
          <a:ext cy="0" cx="0"/>
          <a:chOff y="0" x="0"/>
          <a:chExt cy="0" cx="0"/>
        </a:xfrm>
      </p:grpSpPr>
      <p:sp>
        <p:nvSpPr>
          <p:cNvPr id="210" name="Shape 210"/>
          <p:cNvSpPr/>
          <p:nvPr/>
        </p:nvSpPr>
        <p:spPr>
          <a:xfrm>
            <a:off y="294850" x="207475"/>
            <a:ext cy="1310450" cx="7742570"/>
          </a:xfrm>
          <a:custGeom>
            <a:pathLst>
              <a:path w="4965" extrusionOk="0" h="784">
                <a:moveTo>
                  <a:pt y="12" x="2691"/>
                </a:moveTo>
                <a:lnTo>
                  <a:pt y="113" x="2691"/>
                </a:lnTo>
                <a:lnTo>
                  <a:pt y="113" x="2779"/>
                </a:lnTo>
                <a:lnTo>
                  <a:pt y="12" x="2779"/>
                </a:lnTo>
                <a:close/>
                <a:moveTo>
                  <a:pt y="270" x="1570"/>
                </a:moveTo>
                <a:cubicBezTo>
                  <a:pt y="270" x="1615"/>
                  <a:pt y="287" x="1651"/>
                  <a:pt y="321" x="1679"/>
                </a:cubicBezTo>
                <a:cubicBezTo>
                  <a:pt y="343" x="1697"/>
                  <a:pt y="375" x="1708"/>
                  <a:pt y="419" x="1712"/>
                </a:cubicBezTo>
                <a:lnTo>
                  <a:pt y="419" x="1423"/>
                </a:lnTo>
                <a:cubicBezTo>
                  <a:pt y="374" x="1426"/>
                  <a:pt y="338" x="1441"/>
                  <a:pt y="311" x="1468"/>
                </a:cubicBezTo>
                <a:cubicBezTo>
                  <a:pt y="284" x="1496"/>
                  <a:pt y="270" x="1530"/>
                  <a:pt y="270" x="1570"/>
                </a:cubicBezTo>
                <a:close/>
                <a:moveTo>
                  <a:pt y="0" x="4735"/>
                </a:moveTo>
                <a:cubicBezTo>
                  <a:pt y="0" x="4669"/>
                  <a:pt y="18" x="4616"/>
                  <a:pt y="53" x="4575"/>
                </a:cubicBezTo>
                <a:cubicBezTo>
                  <a:pt y="89" x="4535"/>
                  <a:pt y="140" x="4511"/>
                  <a:pt y="207" x="4503"/>
                </a:cubicBezTo>
                <a:lnTo>
                  <a:pt y="217" x="4593"/>
                </a:lnTo>
                <a:cubicBezTo>
                  <a:pt y="167" x="4601"/>
                  <a:pt y="131" x="4618"/>
                  <a:pt y="107" x="4643"/>
                </a:cubicBezTo>
                <a:cubicBezTo>
                  <a:pt y="84" x="4668"/>
                  <a:pt y="72" x="4699"/>
                  <a:pt y="72" x="4736"/>
                </a:cubicBezTo>
                <a:cubicBezTo>
                  <a:pt y="72" x="4775"/>
                  <a:pt y="85" x="4808"/>
                  <a:pt y="111" x="4834"/>
                </a:cubicBezTo>
                <a:cubicBezTo>
                  <a:pt y="137" x="4861"/>
                  <a:pt y="167" x="4875"/>
                  <a:pt y="201" x="4875"/>
                </a:cubicBezTo>
                <a:cubicBezTo>
                  <a:pt y="220" x="4875"/>
                  <a:pt y="237" x="4870"/>
                  <a:pt y="253" x="4861"/>
                </a:cubicBezTo>
                <a:cubicBezTo>
                  <a:pt y="269" x="4852"/>
                  <a:pt y="291" x="4832"/>
                  <a:pt y="318" x="4801"/>
                </a:cubicBezTo>
                <a:cubicBezTo>
                  <a:pt y="344" x="4771"/>
                  <a:pt y="365" x="4750"/>
                  <a:pt y="379" x="4738"/>
                </a:cubicBezTo>
                <a:cubicBezTo>
                  <a:pt y="398" x="4722"/>
                  <a:pt y="417" x="4711"/>
                  <a:pt y="436" x="4704"/>
                </a:cubicBezTo>
                <a:cubicBezTo>
                  <a:pt y="461" x="4694"/>
                  <a:pt y="491" x="4689"/>
                  <a:pt y="525" x="4689"/>
                </a:cubicBezTo>
                <a:cubicBezTo>
                  <a:pt y="531" x="4689"/>
                  <a:pt y="540" x="4689"/>
                  <a:pt y="552" x="4689"/>
                </a:cubicBezTo>
                <a:lnTo>
                  <a:pt y="552" x="4774"/>
                </a:lnTo>
                <a:cubicBezTo>
                  <a:pt y="517" x="4775"/>
                  <a:pt y="491" x="4777"/>
                  <a:pt y="476" x="4781"/>
                </a:cubicBezTo>
                <a:cubicBezTo>
                  <a:pt y="460" x="4785"/>
                  <a:pt y="446" x="4792"/>
                  <a:pt y="434" x="4801"/>
                </a:cubicBezTo>
                <a:cubicBezTo>
                  <a:pt y="422" x="4810"/>
                  <a:pt y="403" x="4828"/>
                  <a:pt y="378" x="4857"/>
                </a:cubicBezTo>
                <a:cubicBezTo>
                  <a:pt y="340" x="4900"/>
                  <a:pt y="308" x="4928"/>
                  <a:pt y="282" x="4943"/>
                </a:cubicBezTo>
                <a:cubicBezTo>
                  <a:pt y="255" x="4958"/>
                  <a:pt y="227" x="4965"/>
                  <a:pt y="195" x="4965"/>
                </a:cubicBezTo>
                <a:cubicBezTo>
                  <a:pt y="141" x="4965"/>
                  <a:pt y="95" x="4944"/>
                  <a:pt y="57" x="4902"/>
                </a:cubicBezTo>
                <a:cubicBezTo>
                  <a:pt y="19" x="4861"/>
                  <a:pt y="0" x="4805"/>
                  <a:pt y="0" x="4735"/>
                </a:cubicBezTo>
                <a:close/>
                <a:moveTo>
                  <a:pt y="81" x="343"/>
                </a:moveTo>
                <a:cubicBezTo>
                  <a:pt y="81" x="390"/>
                  <a:pt y="93" x="432"/>
                  <a:pt y="117" x="470"/>
                </a:cubicBezTo>
                <a:cubicBezTo>
                  <a:pt y="141" x="508"/>
                  <a:pt y="174" x="537"/>
                  <a:pt y="218" x="557"/>
                </a:cubicBezTo>
                <a:cubicBezTo>
                  <a:pt y="261" x="577"/>
                  <a:pt y="312" x="586"/>
                  <a:pt y="370" x="586"/>
                </a:cubicBezTo>
                <a:cubicBezTo>
                  <a:pt y="472" x="586"/>
                  <a:pt y="548" x="559"/>
                  <a:pt y="599" x="503"/>
                </a:cubicBezTo>
                <a:cubicBezTo>
                  <a:pt y="568" x="467"/>
                  <a:pt y="546" x="422"/>
                  <a:pt y="530" x="368"/>
                </a:cubicBezTo>
                <a:lnTo>
                  <a:pt y="599" x="345"/>
                </a:lnTo>
                <a:cubicBezTo>
                  <a:pt y="607" x="378"/>
                  <a:pt y="621" x="409"/>
                  <a:pt y="640" x="438"/>
                </a:cubicBezTo>
                <a:cubicBezTo>
                  <a:pt y="653" x="409"/>
                  <a:pt y="659" x="377"/>
                  <a:pt y="659" x="343"/>
                </a:cubicBezTo>
                <a:cubicBezTo>
                  <a:pt y="659" x="271"/>
                  <a:pt y="634" x="212"/>
                  <a:pt y="584" x="166"/>
                </a:cubicBezTo>
                <a:cubicBezTo>
                  <a:pt y="535" x="120"/>
                  <a:pt y="463" x="97"/>
                  <a:pt y="370" x="97"/>
                </a:cubicBezTo>
                <a:cubicBezTo>
                  <a:pt y="274" x="97"/>
                  <a:pt y="202" x="120"/>
                  <a:pt y="154" x="167"/>
                </a:cubicBezTo>
                <a:cubicBezTo>
                  <a:pt y="105" x="214"/>
                  <a:pt y="81" x="272"/>
                  <a:pt y="81" x="343"/>
                </a:cubicBezTo>
                <a:close/>
                <a:moveTo>
                  <a:pt y="270" x="3123"/>
                </a:moveTo>
                <a:cubicBezTo>
                  <a:pt y="270" x="3166"/>
                  <a:pt y="287" x="3203"/>
                  <a:pt y="320" x="3232"/>
                </a:cubicBezTo>
                <a:cubicBezTo>
                  <a:pt y="353" x="3261"/>
                  <a:pt y="402" x="3275"/>
                  <a:pt y="466" x="3275"/>
                </a:cubicBezTo>
                <a:cubicBezTo>
                  <a:pt y="534" x="3275"/>
                  <a:pt y="584" x="3261"/>
                  <a:pt y="618" x="3232"/>
                </a:cubicBezTo>
                <a:cubicBezTo>
                  <a:pt y="651" x="3203"/>
                  <a:pt y="667" x="3167"/>
                  <a:pt y="667" x="3123"/>
                </a:cubicBezTo>
                <a:cubicBezTo>
                  <a:pt y="667" x="3079"/>
                  <a:pt y="651" x="3043"/>
                  <a:pt y="618" x="3014"/>
                </a:cubicBezTo>
                <a:cubicBezTo>
                  <a:pt y="585" x="2985"/>
                  <a:pt y="535" x="2970"/>
                  <a:pt y="469" x="2970"/>
                </a:cubicBezTo>
                <a:cubicBezTo>
                  <a:pt y="402" x="2970"/>
                  <a:pt y="353" x="2985"/>
                  <a:pt y="320" x="3014"/>
                </a:cubicBezTo>
                <a:cubicBezTo>
                  <a:pt y="287" x="3043"/>
                  <a:pt y="270" x="3079"/>
                  <a:pt y="270" x="3123"/>
                </a:cubicBezTo>
                <a:close/>
                <a:moveTo>
                  <a:pt y="209" x="2691"/>
                </a:moveTo>
                <a:lnTo>
                  <a:pt y="728" x="2691"/>
                </a:lnTo>
                <a:lnTo>
                  <a:pt y="728" x="2779"/>
                </a:lnTo>
                <a:lnTo>
                  <a:pt y="209" x="2779"/>
                </a:lnTo>
                <a:close/>
                <a:moveTo>
                  <a:pt y="198" x="3713"/>
                </a:moveTo>
                <a:cubicBezTo>
                  <a:pt y="198" x="3641"/>
                  <a:pt y="226" x="3586"/>
                  <a:pt y="283" x="3548"/>
                </a:cubicBezTo>
                <a:lnTo>
                  <a:pt y="209" x="3548"/>
                </a:lnTo>
                <a:lnTo>
                  <a:pt y="209" x="3469"/>
                </a:lnTo>
                <a:lnTo>
                  <a:pt y="728" x="3469"/>
                </a:lnTo>
                <a:lnTo>
                  <a:pt y="728" x="3557"/>
                </a:lnTo>
                <a:lnTo>
                  <a:pt y="445" x="3557"/>
                </a:lnTo>
                <a:cubicBezTo>
                  <a:pt y="378" x="3557"/>
                  <a:pt y="333" x="3570"/>
                  <a:pt y="310" x="3597"/>
                </a:cubicBezTo>
                <a:cubicBezTo>
                  <a:pt y="286" x="3625"/>
                  <a:pt y="274" x="3657"/>
                  <a:pt y="274" x="3694"/>
                </a:cubicBezTo>
                <a:cubicBezTo>
                  <a:pt y="274" x="3718"/>
                  <a:pt y="279" x="3738"/>
                  <a:pt y="290" x="3756"/>
                </a:cubicBezTo>
                <a:cubicBezTo>
                  <a:pt y="300" x="3773"/>
                  <a:pt y="315" x="3785"/>
                  <a:pt y="332" x="3792"/>
                </a:cubicBezTo>
                <a:cubicBezTo>
                  <a:pt y="350" x="3799"/>
                  <a:pt y="377" x="3802"/>
                  <a:pt y="413" x="3802"/>
                </a:cubicBezTo>
                <a:lnTo>
                  <a:pt y="728" x="3802"/>
                </a:lnTo>
                <a:lnTo>
                  <a:pt y="728" x="3890"/>
                </a:lnTo>
                <a:lnTo>
                  <a:pt y="409" x="3890"/>
                </a:lnTo>
                <a:cubicBezTo>
                  <a:pt y="368" x="3890"/>
                  <a:pt y="340" x="3888"/>
                  <a:pt y="324" x="3885"/>
                </a:cubicBezTo>
                <a:cubicBezTo>
                  <a:pt y="299" x="3880"/>
                  <a:pt y="277" x="3871"/>
                  <a:pt y="259" x="3858"/>
                </a:cubicBezTo>
                <a:cubicBezTo>
                  <a:pt y="241" x="3845"/>
                  <a:pt y="226" x="3825"/>
                  <a:pt y="215" x="3799"/>
                </a:cubicBezTo>
                <a:cubicBezTo>
                  <a:pt y="203" x="3773"/>
                  <a:pt y="198" x="3744"/>
                  <a:pt y="198" x="3713"/>
                </a:cubicBezTo>
                <a:close/>
                <a:moveTo>
                  <a:pt y="628" x="4684"/>
                </a:moveTo>
                <a:lnTo>
                  <a:pt y="728" x="4684"/>
                </a:lnTo>
                <a:lnTo>
                  <a:pt y="728" x="4784"/>
                </a:lnTo>
                <a:lnTo>
                  <a:pt y="628" x="4784"/>
                </a:lnTo>
                <a:close/>
                <a:moveTo>
                  <a:pt y="28" x="2516"/>
                </a:moveTo>
                <a:lnTo>
                  <a:pt y="81" x="2429"/>
                </a:lnTo>
                <a:lnTo>
                  <a:pt y="209" x="2429"/>
                </a:lnTo>
                <a:lnTo>
                  <a:pt y="209" x="2364"/>
                </a:lnTo>
                <a:lnTo>
                  <a:pt y="278" x="2364"/>
                </a:lnTo>
                <a:lnTo>
                  <a:pt y="278" x="2429"/>
                </a:lnTo>
                <a:lnTo>
                  <a:pt y="576" x="2429"/>
                </a:lnTo>
                <a:cubicBezTo>
                  <a:pt y="629" x="2429"/>
                  <a:pt y="664" x="2432"/>
                  <a:pt y="680" x="2439"/>
                </a:cubicBezTo>
                <a:cubicBezTo>
                  <a:pt y="696" x="2447"/>
                  <a:pt y="710" x="2459"/>
                  <a:pt y="720" x="2477"/>
                </a:cubicBezTo>
                <a:cubicBezTo>
                  <a:pt y="730" x="2494"/>
                  <a:pt y="735" x="2519"/>
                  <a:pt y="735" x="2551"/>
                </a:cubicBezTo>
                <a:cubicBezTo>
                  <a:pt y="735" x="2570"/>
                  <a:pt y="732" x="2592"/>
                  <a:pt y="727" x="2617"/>
                </a:cubicBezTo>
                <a:lnTo>
                  <a:pt y="649" x="2604"/>
                </a:lnTo>
                <a:cubicBezTo>
                  <a:pt y="652" x="2589"/>
                  <a:pt y="653" x="2576"/>
                  <a:pt y="653" x="2566"/>
                </a:cubicBezTo>
                <a:cubicBezTo>
                  <a:pt y="653" x="2553"/>
                  <a:pt y="651" x="2543"/>
                  <a:pt y="646" x="2536"/>
                </a:cubicBezTo>
                <a:cubicBezTo>
                  <a:pt y="642" x="2529"/>
                  <a:pt y="637" x="2524"/>
                  <a:pt y="629" x="2521"/>
                </a:cubicBezTo>
                <a:cubicBezTo>
                  <a:pt y="622" x="2518"/>
                  <a:pt y="606" x="2516"/>
                  <a:pt y="581" x="2516"/>
                </a:cubicBezTo>
                <a:lnTo>
                  <a:pt y="278" x="2516"/>
                </a:lnTo>
                <a:lnTo>
                  <a:pt y="278" x="2604"/>
                </a:lnTo>
                <a:lnTo>
                  <a:pt y="209" x="2604"/>
                </a:lnTo>
                <a:lnTo>
                  <a:pt y="209" x="2516"/>
                </a:lnTo>
                <a:lnTo>
                  <a:pt y="28" x="2516"/>
                </a:lnTo>
                <a:close/>
                <a:moveTo>
                  <a:pt y="209" x="798"/>
                </a:moveTo>
                <a:lnTo>
                  <a:pt y="531" x="798"/>
                </a:lnTo>
                <a:cubicBezTo>
                  <a:pt y="568" x="798"/>
                  <a:pt y="596" x="800"/>
                  <a:pt y="613" x="804"/>
                </a:cubicBezTo>
                <a:cubicBezTo>
                  <a:pt y="638" x="809"/>
                  <a:pt y="660" x="818"/>
                  <a:pt y="678" x="831"/>
                </a:cubicBezTo>
                <a:cubicBezTo>
                  <a:pt y="696" x="844"/>
                  <a:pt y="710" x="863"/>
                  <a:pt y="722" x="890"/>
                </a:cubicBezTo>
                <a:cubicBezTo>
                  <a:pt y="734" x="916"/>
                  <a:pt y="740" x="945"/>
                  <a:pt y="740" x="976"/>
                </a:cubicBezTo>
                <a:cubicBezTo>
                  <a:pt y="740" x="1045"/>
                  <a:pt y="710" x="1100"/>
                  <a:pt y="652" x="1140"/>
                </a:cubicBezTo>
                <a:lnTo>
                  <a:pt y="728" x="1140"/>
                </a:lnTo>
                <a:lnTo>
                  <a:pt y="728" x="1219"/>
                </a:lnTo>
                <a:lnTo>
                  <a:pt y="209" x="1219"/>
                </a:lnTo>
                <a:lnTo>
                  <a:pt y="209" x="1131"/>
                </a:lnTo>
                <a:lnTo>
                  <a:pt y="487" x="1131"/>
                </a:lnTo>
                <a:cubicBezTo>
                  <a:pt y="532" x="1131"/>
                  <a:pt y="565" x="1126"/>
                  <a:pt y="589" x="1116"/>
                </a:cubicBezTo>
                <a:cubicBezTo>
                  <a:pt y="612" x="1107"/>
                  <a:pt y="630" x="1090"/>
                  <a:pt y="644" x="1067"/>
                </a:cubicBezTo>
                <a:cubicBezTo>
                  <a:pt y="657" x="1044"/>
                  <a:pt y="664" x="1020"/>
                  <a:pt y="664" x="993"/>
                </a:cubicBezTo>
                <a:cubicBezTo>
                  <a:pt y="664" x="967"/>
                  <a:pt y="657" x="945"/>
                  <a:pt y="644" x="927"/>
                </a:cubicBezTo>
                <a:cubicBezTo>
                  <a:pt y="631" x="909"/>
                  <a:pt y="613" x="897"/>
                  <a:pt y="590" x="892"/>
                </a:cubicBezTo>
                <a:cubicBezTo>
                  <a:pt y="574" x="888"/>
                  <a:pt y="543" x="886"/>
                  <a:pt y="497" x="886"/>
                </a:cubicBezTo>
                <a:lnTo>
                  <a:pt y="209" x="886"/>
                </a:lnTo>
                <a:close/>
                <a:moveTo>
                  <a:pt y="198" x="1569"/>
                </a:moveTo>
                <a:cubicBezTo>
                  <a:pt y="198" x="1498"/>
                  <a:pt y="222" x="1439"/>
                  <a:pt y="270" x="1395"/>
                </a:cubicBezTo>
                <a:cubicBezTo>
                  <a:pt y="318" x="1350"/>
                  <a:pt y="386" x="1327"/>
                  <a:pt y="473" x="1327"/>
                </a:cubicBezTo>
                <a:cubicBezTo>
                  <a:pt y="557" x="1327"/>
                  <a:pt y="623" x="1349"/>
                  <a:pt y="670" x="1394"/>
                </a:cubicBezTo>
                <a:cubicBezTo>
                  <a:pt y="716" x="1438"/>
                  <a:pt y="740" x="1498"/>
                  <a:pt y="740" x="1574"/>
                </a:cubicBezTo>
                <a:cubicBezTo>
                  <a:pt y="740" x="1634"/>
                  <a:pt y="725" x="1684"/>
                  <a:pt y="696" x="1723"/>
                </a:cubicBezTo>
                <a:cubicBezTo>
                  <a:pt y="666" x="1761"/>
                  <a:pt y="625" x="1788"/>
                  <a:pt y="572" x="1802"/>
                </a:cubicBezTo>
                <a:lnTo>
                  <a:pt y="561" x="1711"/>
                </a:lnTo>
                <a:cubicBezTo>
                  <a:pt y="598" x="1698"/>
                  <a:pt y="625" x="1680"/>
                  <a:pt y="642" x="1657"/>
                </a:cubicBezTo>
                <a:cubicBezTo>
                  <a:pt y="659" x="1634"/>
                  <a:pt y="667" x="1607"/>
                  <a:pt y="667" x="1575"/>
                </a:cubicBezTo>
                <a:cubicBezTo>
                  <a:pt y="667" x="1531"/>
                  <a:pt y="652" x="1495"/>
                  <a:pt y="622" x="1466"/>
                </a:cubicBezTo>
                <a:cubicBezTo>
                  <a:pt y="592" x="1437"/>
                  <a:pt y="548" x="1421"/>
                  <a:pt y="491" x="1418"/>
                </a:cubicBezTo>
                <a:lnTo>
                  <a:pt y="491" x="1805"/>
                </a:lnTo>
                <a:cubicBezTo>
                  <a:pt y="481" x="1805"/>
                  <a:pt y="473" x="1805"/>
                  <a:pt y="468" x="1805"/>
                </a:cubicBezTo>
                <a:cubicBezTo>
                  <a:pt y="382" x="1805"/>
                  <a:pt y="316" x="1783"/>
                  <a:pt y="269" x="1739"/>
                </a:cubicBezTo>
                <a:cubicBezTo>
                  <a:pt y="221" x="1695"/>
                  <a:pt y="198" x="1639"/>
                  <a:pt y="198" x="1569"/>
                </a:cubicBezTo>
                <a:close/>
                <a:moveTo>
                  <a:pt y="198" x="2083"/>
                </a:moveTo>
                <a:cubicBezTo>
                  <a:pt y="198" x="2056"/>
                  <a:pt y="201" x="2031"/>
                  <a:pt y="208" x="2007"/>
                </a:cubicBezTo>
                <a:cubicBezTo>
                  <a:pt y="215" x="1983"/>
                  <a:pt y="224" x="1965"/>
                  <a:pt y="234" x="1951"/>
                </a:cubicBezTo>
                <a:cubicBezTo>
                  <a:pt y="247" x="1933"/>
                  <a:pt y="263" x="1918"/>
                  <a:pt y="283" x="1908"/>
                </a:cubicBezTo>
                <a:cubicBezTo>
                  <a:pt y="303" x="1897"/>
                  <a:pt y="324" x="1892"/>
                  <a:pt y="347" x="1892"/>
                </a:cubicBezTo>
                <a:cubicBezTo>
                  <a:pt y="373" x="1892"/>
                  <a:pt y="396" x="1898"/>
                  <a:pt y="417" x="1911"/>
                </a:cubicBezTo>
                <a:cubicBezTo>
                  <a:pt y="438" x="1924"/>
                  <a:pt y="454" x="1943"/>
                  <a:pt y="466" x="1968"/>
                </a:cubicBezTo>
                <a:cubicBezTo>
                  <a:pt y="478" x="1993"/>
                  <a:pt y="492" x="2038"/>
                  <a:pt y="508" x="2102"/>
                </a:cubicBezTo>
                <a:cubicBezTo>
                  <a:pt y="520" x="2150"/>
                  <a:pt y="530" x="2180"/>
                  <a:pt y="538" x="2192"/>
                </a:cubicBezTo>
                <a:cubicBezTo>
                  <a:pt y="549" x="2209"/>
                  <a:pt y="565" x="2218"/>
                  <a:pt y="585" x="2218"/>
                </a:cubicBezTo>
                <a:cubicBezTo>
                  <a:pt y="607" x="2218"/>
                  <a:pt y="626" x="2208"/>
                  <a:pt y="643" x="2188"/>
                </a:cubicBezTo>
                <a:cubicBezTo>
                  <a:pt y="659" x="2169"/>
                  <a:pt y="667" x="2139"/>
                  <a:pt y="667" x="2099"/>
                </a:cubicBezTo>
                <a:cubicBezTo>
                  <a:pt y="667" x="2059"/>
                  <a:pt y="658" x="2027"/>
                  <a:pt y="640" x="2005"/>
                </a:cubicBezTo>
                <a:cubicBezTo>
                  <a:pt y="621" x="1983"/>
                  <a:pt y="594" x="1969"/>
                  <a:pt y="560" x="1964"/>
                </a:cubicBezTo>
                <a:lnTo>
                  <a:pt y="573" x="1877"/>
                </a:lnTo>
                <a:cubicBezTo>
                  <a:pt y="628" x="1887"/>
                  <a:pt y="670" x="1910"/>
                  <a:pt y="698" x="1945"/>
                </a:cubicBezTo>
                <a:cubicBezTo>
                  <a:pt y="726" x="1980"/>
                  <a:pt y="740" x="2032"/>
                  <a:pt y="740" x="2099"/>
                </a:cubicBezTo>
                <a:cubicBezTo>
                  <a:pt y="740" x="2140"/>
                  <a:pt y="733" x="2176"/>
                  <a:pt y="719" x="2208"/>
                </a:cubicBezTo>
                <a:cubicBezTo>
                  <a:pt y="704" x="2241"/>
                  <a:pt y="684" x="2265"/>
                  <a:pt y="659" x="2282"/>
                </a:cubicBezTo>
                <a:cubicBezTo>
                  <a:pt y="633" x="2300"/>
                  <a:pt y="605" x="2308"/>
                  <a:pt y="576" x="2308"/>
                </a:cubicBezTo>
                <a:cubicBezTo>
                  <a:pt y="546" x="2308"/>
                  <a:pt y="521" x="2301"/>
                  <a:pt y="500" x="2287"/>
                </a:cubicBezTo>
                <a:cubicBezTo>
                  <a:pt y="480" x="2273"/>
                  <a:pt y="465" x="2254"/>
                  <a:pt y="454" x="2229"/>
                </a:cubicBezTo>
                <a:cubicBezTo>
                  <a:pt y="444" x="2205"/>
                  <a:pt y="430" x="2161"/>
                  <a:pt y="414" x="2099"/>
                </a:cubicBezTo>
                <a:cubicBezTo>
                  <a:pt y="402" x="2056"/>
                  <a:pt y="394" x="2030"/>
                  <a:pt y="391" x="2021"/>
                </a:cubicBezTo>
                <a:cubicBezTo>
                  <a:pt y="385" x="2006"/>
                  <a:pt y="377" x="1995"/>
                  <a:pt y="368" x="1988"/>
                </a:cubicBezTo>
                <a:cubicBezTo>
                  <a:pt y="359" x="1981"/>
                  <a:pt y="348" x="1977"/>
                  <a:pt y="337" x="1977"/>
                </a:cubicBezTo>
                <a:cubicBezTo>
                  <a:pt y="319" x="1977"/>
                  <a:pt y="303" x="1986"/>
                  <a:pt y="290" x="2003"/>
                </a:cubicBezTo>
                <a:cubicBezTo>
                  <a:pt y="277" x="2020"/>
                  <a:pt y="270" x="2049"/>
                  <a:pt y="270" x="2089"/>
                </a:cubicBezTo>
                <a:cubicBezTo>
                  <a:pt y="270" x="2124"/>
                  <a:pt y="277" x="2150"/>
                  <a:pt y="292" x="2169"/>
                </a:cubicBezTo>
                <a:cubicBezTo>
                  <a:pt y="307" x="2187"/>
                  <a:pt y="328" x="2199"/>
                  <a:pt y="355" x="2203"/>
                </a:cubicBezTo>
                <a:lnTo>
                  <a:pt y="343" x="2289"/>
                </a:lnTo>
                <a:cubicBezTo>
                  <a:pt y="310" x="2283"/>
                  <a:pt y="283" x="2273"/>
                  <a:pt y="263" x="2258"/>
                </a:cubicBezTo>
                <a:cubicBezTo>
                  <a:pt y="243" x="2244"/>
                  <a:pt y="227" x="2221"/>
                  <a:pt y="215" x="2190"/>
                </a:cubicBezTo>
                <a:cubicBezTo>
                  <a:pt y="204" x="2159"/>
                  <a:pt y="198" x="2124"/>
                  <a:pt y="198" x="2083"/>
                </a:cubicBezTo>
                <a:close/>
                <a:moveTo>
                  <a:pt y="198" x="3123"/>
                </a:moveTo>
                <a:cubicBezTo>
                  <a:pt y="198" x="3059"/>
                  <a:pt y="217" x="3005"/>
                  <a:pt y="255" x="2960"/>
                </a:cubicBezTo>
                <a:cubicBezTo>
                  <a:pt y="302" x="2907"/>
                  <a:pt y="373" x="2880"/>
                  <a:pt y="469" x="2880"/>
                </a:cubicBezTo>
                <a:cubicBezTo>
                  <a:pt y="556" x="2880"/>
                  <a:pt y="623" x="2902"/>
                  <a:pt y="670" x="2947"/>
                </a:cubicBezTo>
                <a:cubicBezTo>
                  <a:pt y="716" x="2992"/>
                  <a:pt y="740" x="3050"/>
                  <a:pt y="740" x="3123"/>
                </a:cubicBezTo>
                <a:cubicBezTo>
                  <a:pt y="740" x="3168"/>
                  <a:pt y="729" x="3210"/>
                  <a:pt y="708" x="3248"/>
                </a:cubicBezTo>
                <a:cubicBezTo>
                  <a:pt y="687" x="3287"/>
                  <a:pt y="657" x="3316"/>
                  <a:pt y="619" x="3336"/>
                </a:cubicBezTo>
                <a:cubicBezTo>
                  <a:pt y="581" x="3356"/>
                  <a:pt y="528" x="3366"/>
                  <a:pt y="461" x="3366"/>
                </a:cubicBezTo>
                <a:cubicBezTo>
                  <a:pt y="379" x="3366"/>
                  <a:pt y="315" x="3343"/>
                  <a:pt y="268" x="3298"/>
                </a:cubicBezTo>
                <a:cubicBezTo>
                  <a:pt y="221" x="3253"/>
                  <a:pt y="198" x="3194"/>
                  <a:pt y="198" x="3123"/>
                </a:cubicBezTo>
                <a:close/>
                <a:moveTo>
                  <a:pt y="198" x="4195"/>
                </a:moveTo>
                <a:cubicBezTo>
                  <a:pt y="198" x="4168"/>
                  <a:pt y="201" x="4143"/>
                  <a:pt y="208" x="4119"/>
                </a:cubicBezTo>
                <a:cubicBezTo>
                  <a:pt y="215" x="4096"/>
                  <a:pt y="224" x="4077"/>
                  <a:pt y="234" x="4063"/>
                </a:cubicBezTo>
                <a:cubicBezTo>
                  <a:pt y="247" x="4045"/>
                  <a:pt y="263" x="4031"/>
                  <a:pt y="283" x="4020"/>
                </a:cubicBezTo>
                <a:cubicBezTo>
                  <a:pt y="303" x="4010"/>
                  <a:pt y="324" x="4004"/>
                  <a:pt y="347" x="4004"/>
                </a:cubicBezTo>
                <a:cubicBezTo>
                  <a:pt y="373" x="4004"/>
                  <a:pt y="396" x="4011"/>
                  <a:pt y="417" x="4024"/>
                </a:cubicBezTo>
                <a:cubicBezTo>
                  <a:pt y="438" x="4037"/>
                  <a:pt y="454" x="4055"/>
                  <a:pt y="466" x="4080"/>
                </a:cubicBezTo>
                <a:cubicBezTo>
                  <a:pt y="478" x="4105"/>
                  <a:pt y="492" x="4150"/>
                  <a:pt y="508" x="4214"/>
                </a:cubicBezTo>
                <a:cubicBezTo>
                  <a:pt y="520" x="4262"/>
                  <a:pt y="530" x="4292"/>
                  <a:pt y="538" x="4304"/>
                </a:cubicBezTo>
                <a:cubicBezTo>
                  <a:pt y="549" x="4321"/>
                  <a:pt y="565" x="4330"/>
                  <a:pt y="585" x="4330"/>
                </a:cubicBezTo>
                <a:cubicBezTo>
                  <a:pt y="607" x="4330"/>
                  <a:pt y="626" x="4320"/>
                  <a:pt y="643" x="4301"/>
                </a:cubicBezTo>
                <a:cubicBezTo>
                  <a:pt y="659" x="4281"/>
                  <a:pt y="667" x="4251"/>
                  <a:pt y="667" x="4211"/>
                </a:cubicBezTo>
                <a:cubicBezTo>
                  <a:pt y="667" x="4171"/>
                  <a:pt y="658" x="4140"/>
                  <a:pt y="640" x="4117"/>
                </a:cubicBezTo>
                <a:cubicBezTo>
                  <a:pt y="621" x="4095"/>
                  <a:pt y="594" x="4082"/>
                  <a:pt y="560" x="4077"/>
                </a:cubicBezTo>
                <a:lnTo>
                  <a:pt y="573" x="3990"/>
                </a:lnTo>
                <a:cubicBezTo>
                  <a:pt y="628" x="4000"/>
                  <a:pt y="670" x="4022"/>
                  <a:pt y="698" x="4057"/>
                </a:cubicBezTo>
                <a:cubicBezTo>
                  <a:pt y="726" x="4093"/>
                  <a:pt y="740" x="4144"/>
                  <a:pt y="740" x="4211"/>
                </a:cubicBezTo>
                <a:cubicBezTo>
                  <a:pt y="740" x="4252"/>
                  <a:pt y="733" x="4289"/>
                  <a:pt y="719" x="4321"/>
                </a:cubicBezTo>
                <a:cubicBezTo>
                  <a:pt y="704" x="4353"/>
                  <a:pt y="684" x="4378"/>
                  <a:pt y="659" x="4395"/>
                </a:cubicBezTo>
                <a:cubicBezTo>
                  <a:pt y="633" x="4412"/>
                  <a:pt y="605" x="4420"/>
                  <a:pt y="576" x="4420"/>
                </a:cubicBezTo>
                <a:cubicBezTo>
                  <a:pt y="546" x="4420"/>
                  <a:pt y="521" x="4413"/>
                  <a:pt y="500" x="4399"/>
                </a:cubicBezTo>
                <a:cubicBezTo>
                  <a:pt y="480" x="4385"/>
                  <a:pt y="465" x="4366"/>
                  <a:pt y="454" x="4341"/>
                </a:cubicBezTo>
                <a:cubicBezTo>
                  <a:pt y="444" x="4317"/>
                  <a:pt y="430" x="4274"/>
                  <a:pt y="414" x="4211"/>
                </a:cubicBezTo>
                <a:cubicBezTo>
                  <a:pt y="402" x="4168"/>
                  <a:pt y="394" x="4143"/>
                  <a:pt y="391" x="4134"/>
                </a:cubicBezTo>
                <a:cubicBezTo>
                  <a:pt y="385" x="4118"/>
                  <a:pt y="377" x="4107"/>
                  <a:pt y="368" x="4100"/>
                </a:cubicBezTo>
                <a:cubicBezTo>
                  <a:pt y="359" x="4093"/>
                  <a:pt y="348" x="4089"/>
                  <a:pt y="337" x="4089"/>
                </a:cubicBezTo>
                <a:cubicBezTo>
                  <a:pt y="319" x="4089"/>
                  <a:pt y="303" x="4098"/>
                  <a:pt y="290" x="4115"/>
                </a:cubicBezTo>
                <a:cubicBezTo>
                  <a:pt y="277" x="4132"/>
                  <a:pt y="270" x="4161"/>
                  <a:pt y="270" x="4202"/>
                </a:cubicBezTo>
                <a:cubicBezTo>
                  <a:pt y="270" x="4236"/>
                  <a:pt y="277" x="4262"/>
                  <a:pt y="292" x="4281"/>
                </a:cubicBezTo>
                <a:cubicBezTo>
                  <a:pt y="307" x="4300"/>
                  <a:pt y="328" x="4311"/>
                  <a:pt y="355" x="4315"/>
                </a:cubicBezTo>
                <a:lnTo>
                  <a:pt y="343" x="4401"/>
                </a:lnTo>
                <a:cubicBezTo>
                  <a:pt y="310" x="4395"/>
                  <a:pt y="283" x="4385"/>
                  <a:pt y="263" x="4371"/>
                </a:cubicBezTo>
                <a:cubicBezTo>
                  <a:pt y="243" x="4356"/>
                  <a:pt y="227" x="4333"/>
                  <a:pt y="215" x="4302"/>
                </a:cubicBezTo>
                <a:cubicBezTo>
                  <a:pt y="204" x="4272"/>
                  <a:pt y="198" x="4236"/>
                  <a:pt y="198" x="4195"/>
                </a:cubicBezTo>
                <a:close/>
                <a:moveTo>
                  <a:pt y="0" x="342"/>
                </a:moveTo>
                <a:cubicBezTo>
                  <a:pt y="0" x="277"/>
                  <a:pt y="15" x="218"/>
                  <a:pt y="45" x="165"/>
                </a:cubicBezTo>
                <a:cubicBezTo>
                  <a:pt y="75" x="112"/>
                  <a:pt y="119" x="71"/>
                  <a:pt y="177" x="42"/>
                </a:cubicBezTo>
                <a:cubicBezTo>
                  <a:pt y="235" x="14"/>
                  <a:pt y="299" x="0"/>
                  <a:pt y="370" x="0"/>
                </a:cubicBezTo>
                <a:cubicBezTo>
                  <a:pt y="441" x="0"/>
                  <a:pt y="505" x="14"/>
                  <a:pt y="562" x="42"/>
                </a:cubicBezTo>
                <a:cubicBezTo>
                  <a:pt y="618" x="71"/>
                  <a:pt y="662" x="111"/>
                  <a:pt y="693" x="164"/>
                </a:cubicBezTo>
                <a:cubicBezTo>
                  <a:pt y="725" x="217"/>
                  <a:pt y="740" x="276"/>
                  <a:pt y="740" x="340"/>
                </a:cubicBezTo>
                <a:cubicBezTo>
                  <a:pt y="740" x="404"/>
                  <a:pt y="725" x="463"/>
                  <a:pt y="696" x="516"/>
                </a:cubicBezTo>
                <a:cubicBezTo>
                  <a:pt y="736" x="567"/>
                  <a:pt y="765" x="618"/>
                  <a:pt y="784" x="670"/>
                </a:cubicBezTo>
                <a:lnTo>
                  <a:pt y="718" x="698"/>
                </a:lnTo>
                <a:cubicBezTo>
                  <a:pt y="704" x="661"/>
                  <a:pt y="682" x="620"/>
                  <a:pt y="651" x="576"/>
                </a:cubicBezTo>
                <a:cubicBezTo>
                  <a:pt y="617" x="612"/>
                  <a:pt y="576" x="639"/>
                  <a:pt y="529" x="657"/>
                </a:cubicBezTo>
                <a:cubicBezTo>
                  <a:pt y="482" x="675"/>
                  <a:pt y="429" x="684"/>
                  <a:pt y="370" x="684"/>
                </a:cubicBezTo>
                <a:cubicBezTo>
                  <a:pt y="299" x="684"/>
                  <a:pt y="235" x="670"/>
                  <a:pt y="179" x="642"/>
                </a:cubicBezTo>
                <a:cubicBezTo>
                  <a:pt y="122" x="614"/>
                  <a:pt y="78" x="574"/>
                  <a:pt y="47" x="521"/>
                </a:cubicBezTo>
                <a:cubicBezTo>
                  <a:pt y="15" x="468"/>
                  <a:pt y="0" x="408"/>
                  <a:pt y="0" x="342"/>
                </a:cubicBezTo>
                <a:close/>
              </a:path>
            </a:pathLst>
          </a:custGeom>
          <a:solidFill>
            <a:schemeClr val="lt2"/>
          </a:solidFill>
          <a:ln w="19050" cap="flat">
            <a:solidFill>
              <a:schemeClr val="dk2"/>
            </a:solidFill>
            <a:prstDash val="solid"/>
            <a:round/>
            <a:headEnd w="med" len="med" type="none"/>
            <a:tailEnd w="med" len="med" type="none"/>
          </a:ln>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y="0" x="0"/>
          <a:ext cy="0" cx="0"/>
          <a:chOff y="0" x="0"/>
          <a:chExt cy="0" cx="0"/>
        </a:xfrm>
      </p:grpSpPr>
      <p:sp>
        <p:nvSpPr>
          <p:cNvPr id="215" name="Shape 215"/>
          <p:cNvSpPr txBox="1"/>
          <p:nvPr>
            <p:ph type="title"/>
          </p:nvPr>
        </p:nvSpPr>
        <p:spPr>
          <a:xfrm>
            <a:off y="134801" x="457200"/>
            <a:ext cy="1352100" cx="7315499"/>
          </a:xfrm>
          <a:prstGeom prst="rect">
            <a:avLst/>
          </a:prstGeom>
        </p:spPr>
        <p:txBody>
          <a:bodyPr bIns="91425" rIns="91425" lIns="91425" tIns="91425" anchor="b" anchorCtr="0">
            <a:noAutofit/>
          </a:bodyPr>
          <a:lstStyle/>
          <a:p>
            <a:pPr>
              <a:buNone/>
            </a:pPr>
            <a:r>
              <a:rPr lang="en"/>
              <a:t>References:</a:t>
            </a:r>
          </a:p>
        </p:txBody>
      </p:sp>
      <p:sp>
        <p:nvSpPr>
          <p:cNvPr id="216" name="Shape 216"/>
          <p:cNvSpPr txBox="1"/>
          <p:nvPr>
            <p:ph idx="1" type="body"/>
          </p:nvPr>
        </p:nvSpPr>
        <p:spPr>
          <a:xfrm>
            <a:off y="1704688" x="457200"/>
            <a:ext cy="4840499" cx="8229600"/>
          </a:xfrm>
          <a:prstGeom prst="rect">
            <a:avLst/>
          </a:prstGeom>
        </p:spPr>
        <p:txBody>
          <a:bodyPr bIns="91425" rIns="91425" lIns="91425" tIns="91425" anchor="t" anchorCtr="0">
            <a:noAutofit/>
          </a:bodyPr>
          <a:lstStyle/>
          <a:p>
            <a:pPr rtl="0" lvl="0">
              <a:lnSpc>
                <a:spcPct val="115000"/>
              </a:lnSpc>
              <a:spcAft>
                <a:spcPts val="800"/>
              </a:spcAft>
              <a:buClr>
                <a:schemeClr val="dk1"/>
              </a:buClr>
              <a:buSzPct val="64705"/>
              <a:buFont typeface="Arial"/>
              <a:buNone/>
            </a:pPr>
            <a:r>
              <a:rPr sz="1700" lang="en"/>
              <a:t>National Governors Association Center for Best Practices &amp; Council of Chief State School Officers. (2010). </a:t>
            </a:r>
            <a:r>
              <a:rPr sz="1700" lang="en" i="1"/>
              <a:t>Common Core State Standards for Mathematics</a:t>
            </a:r>
            <a:r>
              <a:rPr sz="1700" lang="en"/>
              <a:t>. Washington, DC: Authors.</a:t>
            </a:r>
          </a:p>
          <a:p>
            <a:pPr rtl="0" lvl="0" indent="0" marL="0">
              <a:lnSpc>
                <a:spcPct val="115000"/>
              </a:lnSpc>
              <a:spcAft>
                <a:spcPts val="800"/>
              </a:spcAft>
              <a:buNone/>
            </a:pPr>
            <a:r>
              <a:rPr sz="1700" lang="en"/>
              <a:t>Dick, W., Carey, L., &amp; Carey, J. O. (2009). </a:t>
            </a:r>
            <a:r>
              <a:rPr sz="1700" lang="en" i="1"/>
              <a:t>The systematic design of instruction</a:t>
            </a:r>
            <a:r>
              <a:rPr sz="1700" lang="en"/>
              <a:t> (7th ed.). Upper Saddle River, NJ: Pearson.</a:t>
            </a:r>
          </a:p>
          <a:p>
            <a:pPr rtl="0" lvl="0">
              <a:lnSpc>
                <a:spcPct val="115000"/>
              </a:lnSpc>
              <a:spcBef>
                <a:spcPts val="0"/>
              </a:spcBef>
              <a:spcAft>
                <a:spcPts val="800"/>
              </a:spcAft>
              <a:buNone/>
            </a:pPr>
            <a:r>
              <a:rPr sz="1700" lang="en"/>
              <a:t>ousia (Designer). (2013). </a:t>
            </a:r>
            <a:r>
              <a:rPr sz="1700" lang="en" i="1"/>
              <a:t>Family (b&amp;w version)</a:t>
            </a:r>
            <a:r>
              <a:rPr sz="1700" lang="en"/>
              <a:t> [Graphic]. Retrieved December 12, 2013, from </a:t>
            </a:r>
            <a:r>
              <a:rPr u="sng" sz="1700" lang="en">
                <a:solidFill>
                  <a:schemeClr val="hlink"/>
                </a:solidFill>
                <a:hlinkClick r:id="rId3"/>
              </a:rPr>
              <a:t>http://openclipart.org/image/300px/svg_to_png/188816/bw-family.png</a:t>
            </a:r>
            <a:r>
              <a:rPr sz="1700" lang="en"/>
              <a:t>. Modified by Evan Willig.</a:t>
            </a:r>
          </a:p>
          <a:p>
            <a:pPr rtl="0" lvl="0">
              <a:lnSpc>
                <a:spcPct val="115000"/>
              </a:lnSpc>
              <a:spcAft>
                <a:spcPts val="800"/>
              </a:spcAft>
              <a:buNone/>
            </a:pPr>
            <a:r>
              <a:rPr sz="1700" lang="en"/>
              <a:t>nehtaeh79 (Designer). (2012). </a:t>
            </a:r>
            <a:r>
              <a:rPr sz="1700" lang="en" i="1"/>
              <a:t>Standing dog silhouette</a:t>
            </a:r>
            <a:r>
              <a:rPr sz="1700" lang="en"/>
              <a:t> [Graphic]. Retrieved December 12, 2013 from http://openclipart.org/image/300px/svg_to_png/169096/1332611679.png </a:t>
            </a:r>
          </a:p>
          <a:p>
            <a:pPr>
              <a:lnSpc>
                <a:spcPct val="115000"/>
              </a:lnSpc>
              <a:spcAft>
                <a:spcPts val="800"/>
              </a:spcAft>
              <a:buNone/>
            </a:pPr>
            <a:r>
              <a:rPr sz="1700" lang="en"/>
              <a:t>Silber, K. H. (1998). The cognitive approach to training development: A practitioner's assessment. </a:t>
            </a:r>
            <a:r>
              <a:rPr sz="1700" lang="en" i="1"/>
              <a:t>Educational Technology Research and Development, 46</a:t>
            </a:r>
            <a:r>
              <a:rPr sz="1700" lang="en"/>
              <a:t>(4), 58-72.</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y="0" x="0"/>
          <a:ext cy="0" cx="0"/>
          <a:chOff y="0" x="0"/>
          <a:chExt cy="0" cx="0"/>
        </a:xfrm>
      </p:grpSpPr>
      <p:sp>
        <p:nvSpPr>
          <p:cNvPr id="221" name="Shape 221"/>
          <p:cNvSpPr txBox="1"/>
          <p:nvPr>
            <p:ph type="title"/>
          </p:nvPr>
        </p:nvSpPr>
        <p:spPr>
          <a:xfrm>
            <a:off y="134801" x="457200"/>
            <a:ext cy="1352100" cx="7315499"/>
          </a:xfrm>
          <a:prstGeom prst="rect">
            <a:avLst/>
          </a:prstGeom>
        </p:spPr>
        <p:txBody>
          <a:bodyPr bIns="91425" rIns="91425" lIns="91425" tIns="91425" anchor="b" anchorCtr="0">
            <a:noAutofit/>
          </a:bodyPr>
          <a:lstStyle/>
          <a:p>
            <a:pPr>
              <a:buNone/>
            </a:pPr>
            <a:r>
              <a:rPr lang="en"/>
              <a:t>Thank You</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134801" x="457200"/>
            <a:ext cy="1352100" cx="7315499"/>
          </a:xfrm>
          <a:prstGeom prst="rect">
            <a:avLst/>
          </a:prstGeom>
        </p:spPr>
        <p:txBody>
          <a:bodyPr bIns="91425" rIns="91425" lIns="91425" tIns="91425" anchor="b" anchorCtr="0">
            <a:noAutofit/>
          </a:bodyPr>
          <a:lstStyle/>
          <a:p>
            <a:pPr>
              <a:buNone/>
            </a:pPr>
            <a:r>
              <a:rPr lang="en"/>
              <a:t>Learners &amp; Goal</a:t>
            </a:r>
          </a:p>
        </p:txBody>
      </p:sp>
      <p:sp>
        <p:nvSpPr>
          <p:cNvPr id="96" name="Shape 96"/>
          <p:cNvSpPr txBox="1"/>
          <p:nvPr>
            <p:ph idx="1" type="body"/>
          </p:nvPr>
        </p:nvSpPr>
        <p:spPr>
          <a:xfrm>
            <a:off y="1704688" x="457200"/>
            <a:ext cy="4840499" cx="8229600"/>
          </a:xfrm>
          <a:prstGeom prst="rect">
            <a:avLst/>
          </a:prstGeom>
        </p:spPr>
        <p:txBody>
          <a:bodyPr bIns="91425" rIns="91425" lIns="91425" tIns="91425" anchor="t" anchorCtr="0">
            <a:noAutofit/>
          </a:bodyPr>
          <a:lstStyle/>
          <a:p>
            <a:pPr rtl="0" lvl="0">
              <a:lnSpc>
                <a:spcPct val="115000"/>
              </a:lnSpc>
              <a:spcBef>
                <a:spcPts val="1000"/>
              </a:spcBef>
              <a:spcAft>
                <a:spcPts val="1000"/>
              </a:spcAft>
              <a:buNone/>
            </a:pPr>
            <a:r>
              <a:rPr sz="3000" lang="en"/>
              <a:t>Designed to teach long division to students in the fourth grade.</a:t>
            </a:r>
          </a:p>
          <a:p>
            <a:pPr rtl="0" lvl="0">
              <a:lnSpc>
                <a:spcPct val="115000"/>
              </a:lnSpc>
              <a:spcAft>
                <a:spcPts val="1000"/>
              </a:spcAft>
              <a:buNone/>
            </a:pPr>
            <a:r>
              <a:rPr sz="3000" lang="en"/>
              <a:t>Students will find whole-number quotients and remainders with up to four-digit dividends and one-digit divisors.</a:t>
            </a:r>
          </a:p>
          <a:p>
            <a:pPr rtl="0" lvl="0">
              <a:lnSpc>
                <a:spcPct val="115000"/>
              </a:lnSpc>
              <a:spcAft>
                <a:spcPts val="1000"/>
              </a:spcAft>
              <a:buNone/>
            </a:pPr>
            <a:r>
              <a:rPr sz="2400" lang="en"/>
              <a:t>Based on California Common Core Standard: Mathematics, Grade 4.</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134801" x="457200"/>
            <a:ext cy="1352100" cx="7315499"/>
          </a:xfrm>
          <a:prstGeom prst="rect">
            <a:avLst/>
          </a:prstGeom>
        </p:spPr>
        <p:txBody>
          <a:bodyPr bIns="91425" rIns="91425" lIns="91425" tIns="91425" anchor="b" anchorCtr="0">
            <a:noAutofit/>
          </a:bodyPr>
          <a:lstStyle/>
          <a:p>
            <a:pPr>
              <a:buNone/>
            </a:pPr>
            <a:r>
              <a:rPr lang="en"/>
              <a:t>Design &amp; Development</a:t>
            </a:r>
          </a:p>
        </p:txBody>
      </p:sp>
      <p:sp>
        <p:nvSpPr>
          <p:cNvPr id="102" name="Shape 102"/>
          <p:cNvSpPr txBox="1"/>
          <p:nvPr>
            <p:ph idx="1" type="body"/>
          </p:nvPr>
        </p:nvSpPr>
        <p:spPr>
          <a:xfrm>
            <a:off y="1704688" x="457200"/>
            <a:ext cy="4840499" cx="8229600"/>
          </a:xfrm>
          <a:prstGeom prst="rect">
            <a:avLst/>
          </a:prstGeom>
        </p:spPr>
        <p:txBody>
          <a:bodyPr bIns="91425" rIns="91425" lIns="91425" tIns="91425" anchor="t" anchorCtr="0">
            <a:noAutofit/>
          </a:bodyPr>
          <a:lstStyle/>
          <a:p>
            <a:pPr rtl="0" lvl="0">
              <a:lnSpc>
                <a:spcPct val="115000"/>
              </a:lnSpc>
              <a:spcBef>
                <a:spcPts val="1000"/>
              </a:spcBef>
              <a:spcAft>
                <a:spcPts val="1000"/>
              </a:spcAft>
              <a:buNone/>
            </a:pPr>
            <a:r>
              <a:rPr sz="3000" lang="en"/>
              <a:t>Based on </a:t>
            </a:r>
          </a:p>
          <a:p>
            <a:pPr rtl="0" lvl="0" indent="-419100" marL="457200">
              <a:lnSpc>
                <a:spcPct val="115000"/>
              </a:lnSpc>
              <a:spcBef>
                <a:spcPts val="1000"/>
              </a:spcBef>
              <a:spcAft>
                <a:spcPts val="1000"/>
              </a:spcAft>
              <a:buClr>
                <a:schemeClr val="dk2"/>
              </a:buClr>
              <a:buSzPct val="166666"/>
              <a:buFont typeface="Arial"/>
              <a:buChar char="•"/>
            </a:pPr>
            <a:r>
              <a:rPr sz="3000" lang="en"/>
              <a:t>Dick &amp; Carey model</a:t>
            </a:r>
          </a:p>
          <a:p>
            <a:pPr rtl="0" lvl="0" indent="-419100" marL="457200">
              <a:lnSpc>
                <a:spcPct val="115000"/>
              </a:lnSpc>
              <a:spcBef>
                <a:spcPts val="1000"/>
              </a:spcBef>
              <a:spcAft>
                <a:spcPts val="1000"/>
              </a:spcAft>
              <a:buClr>
                <a:schemeClr val="dk2"/>
              </a:buClr>
              <a:buSzPct val="166666"/>
              <a:buFont typeface="Arial"/>
              <a:buChar char="•"/>
            </a:pPr>
            <a:r>
              <a:rPr sz="3000" lang="en"/>
              <a:t>Cognitive learning theory</a:t>
            </a:r>
          </a:p>
          <a:p>
            <a:pPr rtl="0" lvl="0" indent="-419100" marL="457200">
              <a:buClr>
                <a:schemeClr val="dk2"/>
              </a:buClr>
              <a:buSzPct val="166666"/>
              <a:buFont typeface="Arial"/>
              <a:buChar char="•"/>
            </a:pPr>
            <a:r>
              <a:rPr sz="3000" lang="en"/>
              <a:t>Gagné’s nine events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134801" x="457200"/>
            <a:ext cy="1352100" cx="7315499"/>
          </a:xfrm>
          <a:prstGeom prst="rect">
            <a:avLst/>
          </a:prstGeom>
        </p:spPr>
        <p:txBody>
          <a:bodyPr bIns="91425" rIns="91425" lIns="91425" tIns="91425" anchor="b" anchorCtr="0">
            <a:noAutofit/>
          </a:bodyPr>
          <a:lstStyle/>
          <a:p>
            <a:pPr>
              <a:buNone/>
            </a:pPr>
            <a:r>
              <a:rPr lang="en"/>
              <a:t>Gain Attention</a:t>
            </a:r>
          </a:p>
        </p:txBody>
      </p:sp>
      <p:sp>
        <p:nvSpPr>
          <p:cNvPr id="108" name="Shape 108"/>
          <p:cNvSpPr txBox="1"/>
          <p:nvPr>
            <p:ph idx="1" type="body"/>
          </p:nvPr>
        </p:nvSpPr>
        <p:spPr>
          <a:xfrm>
            <a:off y="1704688" x="457200"/>
            <a:ext cy="4840499" cx="8229600"/>
          </a:xfrm>
          <a:prstGeom prst="rect">
            <a:avLst/>
          </a:prstGeom>
        </p:spPr>
        <p:txBody>
          <a:bodyPr bIns="91425" rIns="91425" lIns="91425" tIns="91425" anchor="t" anchorCtr="0">
            <a:noAutofit/>
          </a:bodyPr>
          <a:lstStyle/>
          <a:p>
            <a:pPr rtl="0" lvl="0">
              <a:lnSpc>
                <a:spcPct val="115000"/>
              </a:lnSpc>
              <a:spcBef>
                <a:spcPts val="1000"/>
              </a:spcBef>
              <a:spcAft>
                <a:spcPts val="1000"/>
              </a:spcAft>
              <a:buNone/>
            </a:pPr>
            <a:r>
              <a:rPr sz="3000" lang="en"/>
              <a:t>Show students a division problem that they cannot complete.</a:t>
            </a:r>
          </a:p>
        </p:txBody>
      </p:sp>
      <p:grpSp>
        <p:nvGrpSpPr>
          <p:cNvPr id="109" name="Shape 109"/>
          <p:cNvGrpSpPr/>
          <p:nvPr/>
        </p:nvGrpSpPr>
        <p:grpSpPr>
          <a:xfrm>
            <a:off y="3515312" x="1622246"/>
            <a:ext cy="1219271" cx="4985400"/>
            <a:chOff y="2994112" x="592496"/>
            <a:chExt cy="1219271" cx="4985400"/>
          </a:xfrm>
        </p:grpSpPr>
        <p:sp>
          <p:nvSpPr>
            <p:cNvPr id="110" name="Shape 110"/>
            <p:cNvSpPr/>
            <p:nvPr/>
          </p:nvSpPr>
          <p:spPr>
            <a:xfrm>
              <a:off y="3156000" x="3188750"/>
              <a:ext cy="895500" cx="1506900"/>
            </a:xfrm>
            <a:prstGeom prst="mathDivide">
              <a:avLst>
                <a:gd fmla="val 23520" name="adj1"/>
                <a:gd fmla="val 5880" name="adj2"/>
                <a:gd fmla="val 11760" name="adj3"/>
              </a:avLst>
            </a:prstGeom>
            <a:solidFill>
              <a:schemeClr val="accent1"/>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11" name="Shape 111"/>
            <p:cNvSpPr/>
            <p:nvPr/>
          </p:nvSpPr>
          <p:spPr>
            <a:xfrm>
              <a:off y="2994112" x="592496"/>
              <a:ext cy="1219271" cx="2520272"/>
            </a:xfrm>
            <a:custGeom>
              <a:pathLst>
                <a:path w="1511" extrusionOk="0" h="731">
                  <a:moveTo>
                    <a:pt y="72" x="723"/>
                  </a:moveTo>
                  <a:cubicBezTo>
                    <a:pt y="72" x="756"/>
                    <a:pt y="83" x="784"/>
                    <a:pt y="105" x="806"/>
                  </a:cubicBezTo>
                  <a:cubicBezTo>
                    <a:pt y="127" x="828"/>
                    <a:pt y="154" x="839"/>
                    <a:pt y="186" x="839"/>
                  </a:cubicBezTo>
                  <a:cubicBezTo>
                    <a:pt y="217" x="839"/>
                    <a:pt y="243" x="828"/>
                    <a:pt y="264" x="807"/>
                  </a:cubicBezTo>
                  <a:cubicBezTo>
                    <a:pt y="286" x="785"/>
                    <a:pt y="296" x="757"/>
                    <a:pt y="296" x="724"/>
                  </a:cubicBezTo>
                  <a:cubicBezTo>
                    <a:pt y="296" x="689"/>
                    <a:pt y="286" x="660"/>
                    <a:pt y="264" x="639"/>
                  </a:cubicBezTo>
                  <a:cubicBezTo>
                    <a:pt y="243" x="617"/>
                    <a:pt y="215" x="606"/>
                    <a:pt y="181" x="606"/>
                  </a:cubicBezTo>
                  <a:cubicBezTo>
                    <a:pt y="151" x="606"/>
                    <a:pt y="125" x="617"/>
                    <a:pt y="104" x="639"/>
                  </a:cubicBezTo>
                  <a:cubicBezTo>
                    <a:pt y="83" x="661"/>
                    <a:pt y="72" x="689"/>
                    <a:pt y="72" x="723"/>
                  </a:cubicBezTo>
                  <a:close/>
                  <a:moveTo>
                    <a:pt y="144" x="1326"/>
                  </a:moveTo>
                  <a:lnTo>
                    <a:pt y="466" x="1326"/>
                  </a:lnTo>
                  <a:lnTo>
                    <a:pt y="466" x="1102"/>
                  </a:lnTo>
                  <a:lnTo>
                    <a:pt y="144" x="1326"/>
                  </a:lnTo>
                  <a:close/>
                  <a:moveTo>
                    <a:pt y="368" x="721"/>
                  </a:moveTo>
                  <a:cubicBezTo>
                    <a:pt y="368" x="763"/>
                    <a:pt y="382" x="799"/>
                    <a:pt y="410" x="827"/>
                  </a:cubicBezTo>
                  <a:cubicBezTo>
                    <a:pt y="437" x="855"/>
                    <a:pt y="472" x="869"/>
                    <a:pt y="515" x="869"/>
                  </a:cubicBezTo>
                  <a:cubicBezTo>
                    <a:pt y="556" x="869"/>
                    <a:pt y="591" x="855"/>
                    <a:pt y="618" x="828"/>
                  </a:cubicBezTo>
                  <a:cubicBezTo>
                    <a:pt y="645" x="801"/>
                    <a:pt y="658" x="766"/>
                    <a:pt y="658" x="724"/>
                  </a:cubicBezTo>
                  <a:cubicBezTo>
                    <a:pt y="658" x="697"/>
                    <a:pt y="652" x="672"/>
                    <a:pt y="639" x="648"/>
                  </a:cubicBezTo>
                  <a:cubicBezTo>
                    <a:pt y="626" x="625"/>
                    <a:pt y="608" x="607"/>
                    <a:pt y="584" x="595"/>
                  </a:cubicBezTo>
                  <a:cubicBezTo>
                    <a:pt y="561" x="584"/>
                    <a:pt y="537" x="578"/>
                    <a:pt y="512" x="578"/>
                  </a:cubicBezTo>
                  <a:cubicBezTo>
                    <a:pt y="471" x="578"/>
                    <a:pt y="437" x="591"/>
                    <a:pt y="409" x="618"/>
                  </a:cubicBezTo>
                  <a:cubicBezTo>
                    <a:pt y="382" x="646"/>
                    <a:pt y="368" x="680"/>
                    <a:pt y="368" x="721"/>
                  </a:cubicBezTo>
                  <a:close/>
                  <a:moveTo>
                    <a:pt y="0" x="207"/>
                  </a:moveTo>
                  <a:cubicBezTo>
                    <a:pt y="30" x="191"/>
                    <a:pt y="62" x="165"/>
                    <a:pt y="95" x="128"/>
                  </a:cubicBezTo>
                  <a:cubicBezTo>
                    <a:pt y="128" x="92"/>
                    <a:pt y="156" x="49"/>
                    <a:pt y="179" x="0"/>
                  </a:cubicBezTo>
                  <a:lnTo>
                    <a:pt y="264" x="0"/>
                  </a:lnTo>
                  <a:cubicBezTo>
                    <a:pt y="254" x="27"/>
                    <a:pt y="239" x="58"/>
                    <a:pt y="219" x="92"/>
                  </a:cubicBezTo>
                  <a:cubicBezTo>
                    <a:pt y="199" x="126"/>
                    <a:pt y="178" x="154"/>
                    <a:pt y="158" x="175"/>
                  </a:cubicBezTo>
                  <a:lnTo>
                    <a:pt y="718" x="175"/>
                  </a:lnTo>
                  <a:lnTo>
                    <a:pt y="718" x="263"/>
                  </a:lnTo>
                  <a:lnTo>
                    <a:pt y="0" x="263"/>
                  </a:lnTo>
                  <a:close/>
                  <a:moveTo>
                    <a:pt y="2" x="1342"/>
                  </a:moveTo>
                  <a:lnTo>
                    <a:pt y="466" x="1016"/>
                  </a:lnTo>
                  <a:lnTo>
                    <a:pt y="547" x="1016"/>
                  </a:lnTo>
                  <a:lnTo>
                    <a:pt y="547" x="1326"/>
                  </a:lnTo>
                  <a:lnTo>
                    <a:pt y="718" x="1326"/>
                  </a:lnTo>
                  <a:lnTo>
                    <a:pt y="718" x="1414"/>
                  </a:lnTo>
                  <a:lnTo>
                    <a:pt y="547" x="1414"/>
                  </a:lnTo>
                  <a:lnTo>
                    <a:pt y="547" x="1511"/>
                  </a:lnTo>
                  <a:lnTo>
                    <a:pt y="466" x="1511"/>
                  </a:lnTo>
                  <a:lnTo>
                    <a:pt y="466" x="1414"/>
                  </a:lnTo>
                  <a:lnTo>
                    <a:pt y="2" x="1414"/>
                  </a:lnTo>
                  <a:close/>
                  <a:moveTo>
                    <a:pt y="0" x="722"/>
                  </a:moveTo>
                  <a:cubicBezTo>
                    <a:pt y="0" x="659"/>
                    <a:pt y="17" x="610"/>
                    <a:pt y="53" x="572"/>
                  </a:cubicBezTo>
                  <a:cubicBezTo>
                    <a:pt y="88" x="535"/>
                    <a:pt y="132" x="516"/>
                    <a:pt y="184" x="516"/>
                  </a:cubicBezTo>
                  <a:cubicBezTo>
                    <a:pt y="219" x="516"/>
                    <a:pt y="248" x="525"/>
                    <a:pt y="273" x="542"/>
                  </a:cubicBezTo>
                  <a:cubicBezTo>
                    <a:pt y="298" x="560"/>
                    <a:pt y="317" x="587"/>
                    <a:pt y="330" x="624"/>
                  </a:cubicBezTo>
                  <a:cubicBezTo>
                    <a:pt y="341" x="580"/>
                    <a:pt y="363" x="546"/>
                    <a:pt y="394" x="523"/>
                  </a:cubicBezTo>
                  <a:cubicBezTo>
                    <a:pt y="426" x="499"/>
                    <a:pt y="465" x="487"/>
                    <a:pt y="511" x="487"/>
                  </a:cubicBezTo>
                  <a:cubicBezTo>
                    <a:pt y="574" x="487"/>
                    <a:pt y="626" x="509"/>
                    <a:pt y="668" x="552"/>
                  </a:cubicBezTo>
                  <a:cubicBezTo>
                    <a:pt y="710" x="596"/>
                    <a:pt y="730" x="652"/>
                    <a:pt y="730" x="723"/>
                  </a:cubicBezTo>
                  <a:cubicBezTo>
                    <a:pt y="730" x="794"/>
                    <a:pt y="710" x="851"/>
                    <a:pt y="668" x="894"/>
                  </a:cubicBezTo>
                  <a:cubicBezTo>
                    <a:pt y="626" x="937"/>
                    <a:pt y="575" x="959"/>
                    <a:pt y="514" x="959"/>
                  </a:cubicBezTo>
                  <a:cubicBezTo>
                    <a:pt y="469" x="959"/>
                    <a:pt y="431" x="947"/>
                    <a:pt y="399" x="924"/>
                  </a:cubicBezTo>
                  <a:cubicBezTo>
                    <a:pt y="368" x="902"/>
                    <a:pt y="344" x="868"/>
                    <a:pt y="330" x="824"/>
                  </a:cubicBezTo>
                  <a:cubicBezTo>
                    <a:pt y="317" x="860"/>
                    <a:pt y="298" x="886"/>
                    <a:pt y="273" x="903"/>
                  </a:cubicBezTo>
                  <a:cubicBezTo>
                    <a:pt y="249" x="921"/>
                    <a:pt y="220" x="930"/>
                    <a:pt y="187" x="930"/>
                  </a:cubicBezTo>
                  <a:cubicBezTo>
                    <a:pt y="134" x="930"/>
                    <a:pt y="90" x="911"/>
                    <a:pt y="54" x="873"/>
                  </a:cubicBezTo>
                  <a:cubicBezTo>
                    <a:pt y="18" x="834"/>
                    <a:pt y="0" x="784"/>
                    <a:pt y="0" x="722"/>
                  </a:cubicBezTo>
                  <a:close/>
                </a:path>
              </a:pathLst>
            </a:custGeom>
            <a:solidFill>
              <a:schemeClr val="accent1"/>
            </a:solidFill>
            <a:ln w="19050" cap="flat">
              <a:solidFill>
                <a:schemeClr val="dk2"/>
              </a:solidFill>
              <a:prstDash val="solid"/>
              <a:round/>
              <a:headEnd w="med" len="med" type="none"/>
              <a:tailEnd w="med" len="med" type="none"/>
            </a:ln>
          </p:spPr>
        </p:sp>
        <p:sp>
          <p:nvSpPr>
            <p:cNvPr id="112" name="Shape 112"/>
            <p:cNvSpPr/>
            <p:nvPr/>
          </p:nvSpPr>
          <p:spPr>
            <a:xfrm>
              <a:off y="2994375" x="4771616"/>
              <a:ext cy="1218756" cx="806280"/>
            </a:xfrm>
            <a:custGeom>
              <a:pathLst>
                <a:path w="475" extrusionOk="0" h="718">
                  <a:moveTo>
                    <a:pt y="0" x="84"/>
                  </a:moveTo>
                  <a:lnTo>
                    <a:pt y="367" x="15"/>
                  </a:lnTo>
                  <a:lnTo>
                    <a:pt y="378" x="98"/>
                  </a:lnTo>
                  <a:cubicBezTo>
                    <a:pt y="357" x="111"/>
                    <a:pt y="341" x="129"/>
                    <a:pt y="328" x="151"/>
                  </a:cubicBezTo>
                  <a:cubicBezTo>
                    <a:pt y="315" x="174"/>
                    <a:pt y="309" x="200"/>
                    <a:pt y="309" x="228"/>
                  </a:cubicBezTo>
                  <a:cubicBezTo>
                    <a:pt y="309" x="274"/>
                    <a:pt y="323" x="310"/>
                    <a:pt y="352" x="339"/>
                  </a:cubicBezTo>
                  <a:cubicBezTo>
                    <a:pt y="381" x="367"/>
                    <a:pt y="421" x="381"/>
                    <a:pt y="471" x="381"/>
                  </a:cubicBezTo>
                  <a:cubicBezTo>
                    <a:pt y="523" x="381"/>
                    <a:pt y="566" x="366"/>
                    <a:pt y="598" x="337"/>
                  </a:cubicBezTo>
                  <a:cubicBezTo>
                    <a:pt y="630" x="308"/>
                    <a:pt y="645" x="272"/>
                    <a:pt y="645" x="229"/>
                  </a:cubicBezTo>
                  <a:cubicBezTo>
                    <a:pt y="645" x="194"/>
                    <a:pt y="634" x="164"/>
                    <a:pt y="612" x="139"/>
                  </a:cubicBezTo>
                  <a:cubicBezTo>
                    <a:pt y="589" x="114"/>
                    <a:pt y="555" x="99"/>
                    <a:pt y="510" x="92"/>
                  </a:cubicBezTo>
                  <a:lnTo>
                    <a:pt y="518" x="0"/>
                  </a:lnTo>
                  <a:cubicBezTo>
                    <a:pt y="578" x="5"/>
                    <a:pt y="627" x="29"/>
                    <a:pt y="663" x="70"/>
                  </a:cubicBezTo>
                  <a:cubicBezTo>
                    <a:pt y="700" x="111"/>
                    <a:pt y="718" x="164"/>
                    <a:pt y="718" x="229"/>
                  </a:cubicBezTo>
                  <a:cubicBezTo>
                    <a:pt y="718" x="309"/>
                    <a:pt y="689" x="372"/>
                    <a:pt y="631" x="417"/>
                  </a:cubicBezTo>
                  <a:cubicBezTo>
                    <a:pt y="584" x="455"/>
                    <a:pt y="528" x="474"/>
                    <a:pt y="463" x="474"/>
                  </a:cubicBezTo>
                  <a:cubicBezTo>
                    <a:pt y="395" x="474"/>
                    <a:pt y="339" x="453"/>
                    <a:pt y="296" x="410"/>
                  </a:cubicBezTo>
                  <a:cubicBezTo>
                    <a:pt y="253" x="367"/>
                    <a:pt y="231" x="314"/>
                    <a:pt y="231" x="251"/>
                  </a:cubicBezTo>
                  <a:cubicBezTo>
                    <a:pt y="231" x="204"/>
                    <a:pt y="246" x="159"/>
                    <a:pt y="276" x="116"/>
                  </a:cubicBezTo>
                  <a:lnTo>
                    <a:pt y="83" x="155"/>
                  </a:lnTo>
                  <a:lnTo>
                    <a:pt y="83" x="440"/>
                  </a:lnTo>
                  <a:lnTo>
                    <a:pt y="0" x="440"/>
                  </a:lnTo>
                  <a:close/>
                </a:path>
              </a:pathLst>
            </a:custGeom>
            <a:solidFill>
              <a:schemeClr val="accent1"/>
            </a:solidFill>
            <a:ln w="19050" cap="flat">
              <a:solidFill>
                <a:schemeClr val="dk2"/>
              </a:solidFill>
              <a:prstDash val="solid"/>
              <a:round/>
              <a:headEnd w="med" len="med" type="none"/>
              <a:tailEnd w="med" len="med" type="none"/>
            </a:ln>
          </p:spPr>
        </p:sp>
      </p:gr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y="0" x="0"/>
          <a:ext cy="0" cx="0"/>
          <a:chOff y="0" x="0"/>
          <a:chExt cy="0" cx="0"/>
        </a:xfrm>
      </p:grpSpPr>
      <p:sp>
        <p:nvSpPr>
          <p:cNvPr id="117" name="Shape 117"/>
          <p:cNvSpPr txBox="1"/>
          <p:nvPr>
            <p:ph type="title"/>
          </p:nvPr>
        </p:nvSpPr>
        <p:spPr>
          <a:xfrm>
            <a:off y="134801" x="457200"/>
            <a:ext cy="1352100" cx="7315499"/>
          </a:xfrm>
          <a:prstGeom prst="rect">
            <a:avLst/>
          </a:prstGeom>
        </p:spPr>
        <p:txBody>
          <a:bodyPr bIns="91425" rIns="91425" lIns="91425" tIns="91425" anchor="b" anchorCtr="0">
            <a:noAutofit/>
          </a:bodyPr>
          <a:lstStyle/>
          <a:p>
            <a:pPr rtl="0" lvl="0">
              <a:buNone/>
            </a:pPr>
            <a:r>
              <a:rPr lang="en"/>
              <a:t>State Objectives</a:t>
            </a:r>
          </a:p>
        </p:txBody>
      </p:sp>
      <p:sp>
        <p:nvSpPr>
          <p:cNvPr id="118" name="Shape 118"/>
          <p:cNvSpPr txBox="1"/>
          <p:nvPr>
            <p:ph idx="1" type="body"/>
          </p:nvPr>
        </p:nvSpPr>
        <p:spPr>
          <a:xfrm>
            <a:off y="1704688" x="457200"/>
            <a:ext cy="4840499" cx="8229600"/>
          </a:xfrm>
          <a:prstGeom prst="rect">
            <a:avLst/>
          </a:prstGeom>
        </p:spPr>
        <p:txBody>
          <a:bodyPr bIns="91425" rIns="91425" lIns="91425" tIns="91425" anchor="t" anchorCtr="0">
            <a:noAutofit/>
          </a:bodyPr>
          <a:lstStyle/>
          <a:p>
            <a:pPr>
              <a:lnSpc>
                <a:spcPct val="115000"/>
              </a:lnSpc>
              <a:spcBef>
                <a:spcPts val="1000"/>
              </a:spcBef>
              <a:spcAft>
                <a:spcPts val="1000"/>
              </a:spcAft>
              <a:buNone/>
            </a:pPr>
            <a:r>
              <a:rPr sz="3000" lang="en"/>
              <a:t>“Today we will learn long division, which will allow you to solve problems like these.”</a:t>
            </a:r>
          </a:p>
        </p:txBody>
      </p:sp>
      <p:grpSp>
        <p:nvGrpSpPr>
          <p:cNvPr id="119" name="Shape 119"/>
          <p:cNvGrpSpPr/>
          <p:nvPr/>
        </p:nvGrpSpPr>
        <p:grpSpPr>
          <a:xfrm>
            <a:off y="3515312" x="1622246"/>
            <a:ext cy="1219271" cx="4985400"/>
            <a:chOff y="2994112" x="592496"/>
            <a:chExt cy="1219271" cx="4985400"/>
          </a:xfrm>
        </p:grpSpPr>
        <p:sp>
          <p:nvSpPr>
            <p:cNvPr id="120" name="Shape 120"/>
            <p:cNvSpPr/>
            <p:nvPr/>
          </p:nvSpPr>
          <p:spPr>
            <a:xfrm>
              <a:off y="3156000" x="3188750"/>
              <a:ext cy="895500" cx="1506900"/>
            </a:xfrm>
            <a:prstGeom prst="mathDivide">
              <a:avLst>
                <a:gd fmla="val 23520" name="adj1"/>
                <a:gd fmla="val 5880" name="adj2"/>
                <a:gd fmla="val 11760" name="adj3"/>
              </a:avLst>
            </a:prstGeom>
            <a:solidFill>
              <a:schemeClr val="accent1"/>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21" name="Shape 121"/>
            <p:cNvSpPr/>
            <p:nvPr/>
          </p:nvSpPr>
          <p:spPr>
            <a:xfrm>
              <a:off y="2994112" x="592496"/>
              <a:ext cy="1219271" cx="2520272"/>
            </a:xfrm>
            <a:custGeom>
              <a:pathLst>
                <a:path w="1511" extrusionOk="0" h="731">
                  <a:moveTo>
                    <a:pt y="72" x="723"/>
                  </a:moveTo>
                  <a:cubicBezTo>
                    <a:pt y="72" x="756"/>
                    <a:pt y="83" x="784"/>
                    <a:pt y="105" x="806"/>
                  </a:cubicBezTo>
                  <a:cubicBezTo>
                    <a:pt y="127" x="828"/>
                    <a:pt y="154" x="839"/>
                    <a:pt y="186" x="839"/>
                  </a:cubicBezTo>
                  <a:cubicBezTo>
                    <a:pt y="217" x="839"/>
                    <a:pt y="243" x="828"/>
                    <a:pt y="264" x="807"/>
                  </a:cubicBezTo>
                  <a:cubicBezTo>
                    <a:pt y="286" x="785"/>
                    <a:pt y="296" x="757"/>
                    <a:pt y="296" x="724"/>
                  </a:cubicBezTo>
                  <a:cubicBezTo>
                    <a:pt y="296" x="689"/>
                    <a:pt y="286" x="660"/>
                    <a:pt y="264" x="639"/>
                  </a:cubicBezTo>
                  <a:cubicBezTo>
                    <a:pt y="243" x="617"/>
                    <a:pt y="215" x="606"/>
                    <a:pt y="181" x="606"/>
                  </a:cubicBezTo>
                  <a:cubicBezTo>
                    <a:pt y="151" x="606"/>
                    <a:pt y="125" x="617"/>
                    <a:pt y="104" x="639"/>
                  </a:cubicBezTo>
                  <a:cubicBezTo>
                    <a:pt y="83" x="661"/>
                    <a:pt y="72" x="689"/>
                    <a:pt y="72" x="723"/>
                  </a:cubicBezTo>
                  <a:close/>
                  <a:moveTo>
                    <a:pt y="144" x="1326"/>
                  </a:moveTo>
                  <a:lnTo>
                    <a:pt y="466" x="1326"/>
                  </a:lnTo>
                  <a:lnTo>
                    <a:pt y="466" x="1102"/>
                  </a:lnTo>
                  <a:lnTo>
                    <a:pt y="144" x="1326"/>
                  </a:lnTo>
                  <a:close/>
                  <a:moveTo>
                    <a:pt y="368" x="721"/>
                  </a:moveTo>
                  <a:cubicBezTo>
                    <a:pt y="368" x="763"/>
                    <a:pt y="382" x="799"/>
                    <a:pt y="410" x="827"/>
                  </a:cubicBezTo>
                  <a:cubicBezTo>
                    <a:pt y="437" x="855"/>
                    <a:pt y="472" x="869"/>
                    <a:pt y="515" x="869"/>
                  </a:cubicBezTo>
                  <a:cubicBezTo>
                    <a:pt y="556" x="869"/>
                    <a:pt y="591" x="855"/>
                    <a:pt y="618" x="828"/>
                  </a:cubicBezTo>
                  <a:cubicBezTo>
                    <a:pt y="645" x="801"/>
                    <a:pt y="658" x="766"/>
                    <a:pt y="658" x="724"/>
                  </a:cubicBezTo>
                  <a:cubicBezTo>
                    <a:pt y="658" x="697"/>
                    <a:pt y="652" x="672"/>
                    <a:pt y="639" x="648"/>
                  </a:cubicBezTo>
                  <a:cubicBezTo>
                    <a:pt y="626" x="625"/>
                    <a:pt y="608" x="607"/>
                    <a:pt y="584" x="595"/>
                  </a:cubicBezTo>
                  <a:cubicBezTo>
                    <a:pt y="561" x="584"/>
                    <a:pt y="537" x="578"/>
                    <a:pt y="512" x="578"/>
                  </a:cubicBezTo>
                  <a:cubicBezTo>
                    <a:pt y="471" x="578"/>
                    <a:pt y="437" x="591"/>
                    <a:pt y="409" x="618"/>
                  </a:cubicBezTo>
                  <a:cubicBezTo>
                    <a:pt y="382" x="646"/>
                    <a:pt y="368" x="680"/>
                    <a:pt y="368" x="721"/>
                  </a:cubicBezTo>
                  <a:close/>
                  <a:moveTo>
                    <a:pt y="0" x="207"/>
                  </a:moveTo>
                  <a:cubicBezTo>
                    <a:pt y="30" x="191"/>
                    <a:pt y="62" x="165"/>
                    <a:pt y="95" x="128"/>
                  </a:cubicBezTo>
                  <a:cubicBezTo>
                    <a:pt y="128" x="92"/>
                    <a:pt y="156" x="49"/>
                    <a:pt y="179" x="0"/>
                  </a:cubicBezTo>
                  <a:lnTo>
                    <a:pt y="264" x="0"/>
                  </a:lnTo>
                  <a:cubicBezTo>
                    <a:pt y="254" x="27"/>
                    <a:pt y="239" x="58"/>
                    <a:pt y="219" x="92"/>
                  </a:cubicBezTo>
                  <a:cubicBezTo>
                    <a:pt y="199" x="126"/>
                    <a:pt y="178" x="154"/>
                    <a:pt y="158" x="175"/>
                  </a:cubicBezTo>
                  <a:lnTo>
                    <a:pt y="718" x="175"/>
                  </a:lnTo>
                  <a:lnTo>
                    <a:pt y="718" x="263"/>
                  </a:lnTo>
                  <a:lnTo>
                    <a:pt y="0" x="263"/>
                  </a:lnTo>
                  <a:close/>
                  <a:moveTo>
                    <a:pt y="2" x="1342"/>
                  </a:moveTo>
                  <a:lnTo>
                    <a:pt y="466" x="1016"/>
                  </a:lnTo>
                  <a:lnTo>
                    <a:pt y="547" x="1016"/>
                  </a:lnTo>
                  <a:lnTo>
                    <a:pt y="547" x="1326"/>
                  </a:lnTo>
                  <a:lnTo>
                    <a:pt y="718" x="1326"/>
                  </a:lnTo>
                  <a:lnTo>
                    <a:pt y="718" x="1414"/>
                  </a:lnTo>
                  <a:lnTo>
                    <a:pt y="547" x="1414"/>
                  </a:lnTo>
                  <a:lnTo>
                    <a:pt y="547" x="1511"/>
                  </a:lnTo>
                  <a:lnTo>
                    <a:pt y="466" x="1511"/>
                  </a:lnTo>
                  <a:lnTo>
                    <a:pt y="466" x="1414"/>
                  </a:lnTo>
                  <a:lnTo>
                    <a:pt y="2" x="1414"/>
                  </a:lnTo>
                  <a:close/>
                  <a:moveTo>
                    <a:pt y="0" x="722"/>
                  </a:moveTo>
                  <a:cubicBezTo>
                    <a:pt y="0" x="659"/>
                    <a:pt y="17" x="610"/>
                    <a:pt y="53" x="572"/>
                  </a:cubicBezTo>
                  <a:cubicBezTo>
                    <a:pt y="88" x="535"/>
                    <a:pt y="132" x="516"/>
                    <a:pt y="184" x="516"/>
                  </a:cubicBezTo>
                  <a:cubicBezTo>
                    <a:pt y="219" x="516"/>
                    <a:pt y="248" x="525"/>
                    <a:pt y="273" x="542"/>
                  </a:cubicBezTo>
                  <a:cubicBezTo>
                    <a:pt y="298" x="560"/>
                    <a:pt y="317" x="587"/>
                    <a:pt y="330" x="624"/>
                  </a:cubicBezTo>
                  <a:cubicBezTo>
                    <a:pt y="341" x="580"/>
                    <a:pt y="363" x="546"/>
                    <a:pt y="394" x="523"/>
                  </a:cubicBezTo>
                  <a:cubicBezTo>
                    <a:pt y="426" x="499"/>
                    <a:pt y="465" x="487"/>
                    <a:pt y="511" x="487"/>
                  </a:cubicBezTo>
                  <a:cubicBezTo>
                    <a:pt y="574" x="487"/>
                    <a:pt y="626" x="509"/>
                    <a:pt y="668" x="552"/>
                  </a:cubicBezTo>
                  <a:cubicBezTo>
                    <a:pt y="710" x="596"/>
                    <a:pt y="730" x="652"/>
                    <a:pt y="730" x="723"/>
                  </a:cubicBezTo>
                  <a:cubicBezTo>
                    <a:pt y="730" x="794"/>
                    <a:pt y="710" x="851"/>
                    <a:pt y="668" x="894"/>
                  </a:cubicBezTo>
                  <a:cubicBezTo>
                    <a:pt y="626" x="937"/>
                    <a:pt y="575" x="959"/>
                    <a:pt y="514" x="959"/>
                  </a:cubicBezTo>
                  <a:cubicBezTo>
                    <a:pt y="469" x="959"/>
                    <a:pt y="431" x="947"/>
                    <a:pt y="399" x="924"/>
                  </a:cubicBezTo>
                  <a:cubicBezTo>
                    <a:pt y="368" x="902"/>
                    <a:pt y="344" x="868"/>
                    <a:pt y="330" x="824"/>
                  </a:cubicBezTo>
                  <a:cubicBezTo>
                    <a:pt y="317" x="860"/>
                    <a:pt y="298" x="886"/>
                    <a:pt y="273" x="903"/>
                  </a:cubicBezTo>
                  <a:cubicBezTo>
                    <a:pt y="249" x="921"/>
                    <a:pt y="220" x="930"/>
                    <a:pt y="187" x="930"/>
                  </a:cubicBezTo>
                  <a:cubicBezTo>
                    <a:pt y="134" x="930"/>
                    <a:pt y="90" x="911"/>
                    <a:pt y="54" x="873"/>
                  </a:cubicBezTo>
                  <a:cubicBezTo>
                    <a:pt y="18" x="834"/>
                    <a:pt y="0" x="784"/>
                    <a:pt y="0" x="722"/>
                  </a:cubicBezTo>
                  <a:close/>
                </a:path>
              </a:pathLst>
            </a:custGeom>
            <a:solidFill>
              <a:schemeClr val="accent1"/>
            </a:solidFill>
            <a:ln w="19050" cap="flat">
              <a:solidFill>
                <a:schemeClr val="dk2"/>
              </a:solidFill>
              <a:prstDash val="solid"/>
              <a:round/>
              <a:headEnd w="med" len="med" type="none"/>
              <a:tailEnd w="med" len="med" type="none"/>
            </a:ln>
          </p:spPr>
        </p:sp>
        <p:sp>
          <p:nvSpPr>
            <p:cNvPr id="122" name="Shape 122"/>
            <p:cNvSpPr/>
            <p:nvPr/>
          </p:nvSpPr>
          <p:spPr>
            <a:xfrm>
              <a:off y="2994375" x="4771616"/>
              <a:ext cy="1218756" cx="806280"/>
            </a:xfrm>
            <a:custGeom>
              <a:pathLst>
                <a:path w="475" extrusionOk="0" h="718">
                  <a:moveTo>
                    <a:pt y="0" x="84"/>
                  </a:moveTo>
                  <a:lnTo>
                    <a:pt y="367" x="15"/>
                  </a:lnTo>
                  <a:lnTo>
                    <a:pt y="378" x="98"/>
                  </a:lnTo>
                  <a:cubicBezTo>
                    <a:pt y="357" x="111"/>
                    <a:pt y="341" x="129"/>
                    <a:pt y="328" x="151"/>
                  </a:cubicBezTo>
                  <a:cubicBezTo>
                    <a:pt y="315" x="174"/>
                    <a:pt y="309" x="200"/>
                    <a:pt y="309" x="228"/>
                  </a:cubicBezTo>
                  <a:cubicBezTo>
                    <a:pt y="309" x="274"/>
                    <a:pt y="323" x="310"/>
                    <a:pt y="352" x="339"/>
                  </a:cubicBezTo>
                  <a:cubicBezTo>
                    <a:pt y="381" x="367"/>
                    <a:pt y="421" x="381"/>
                    <a:pt y="471" x="381"/>
                  </a:cubicBezTo>
                  <a:cubicBezTo>
                    <a:pt y="523" x="381"/>
                    <a:pt y="566" x="366"/>
                    <a:pt y="598" x="337"/>
                  </a:cubicBezTo>
                  <a:cubicBezTo>
                    <a:pt y="630" x="308"/>
                    <a:pt y="645" x="272"/>
                    <a:pt y="645" x="229"/>
                  </a:cubicBezTo>
                  <a:cubicBezTo>
                    <a:pt y="645" x="194"/>
                    <a:pt y="634" x="164"/>
                    <a:pt y="612" x="139"/>
                  </a:cubicBezTo>
                  <a:cubicBezTo>
                    <a:pt y="589" x="114"/>
                    <a:pt y="555" x="99"/>
                    <a:pt y="510" x="92"/>
                  </a:cubicBezTo>
                  <a:lnTo>
                    <a:pt y="518" x="0"/>
                  </a:lnTo>
                  <a:cubicBezTo>
                    <a:pt y="578" x="5"/>
                    <a:pt y="627" x="29"/>
                    <a:pt y="663" x="70"/>
                  </a:cubicBezTo>
                  <a:cubicBezTo>
                    <a:pt y="700" x="111"/>
                    <a:pt y="718" x="164"/>
                    <a:pt y="718" x="229"/>
                  </a:cubicBezTo>
                  <a:cubicBezTo>
                    <a:pt y="718" x="309"/>
                    <a:pt y="689" x="372"/>
                    <a:pt y="631" x="417"/>
                  </a:cubicBezTo>
                  <a:cubicBezTo>
                    <a:pt y="584" x="455"/>
                    <a:pt y="528" x="474"/>
                    <a:pt y="463" x="474"/>
                  </a:cubicBezTo>
                  <a:cubicBezTo>
                    <a:pt y="395" x="474"/>
                    <a:pt y="339" x="453"/>
                    <a:pt y="296" x="410"/>
                  </a:cubicBezTo>
                  <a:cubicBezTo>
                    <a:pt y="253" x="367"/>
                    <a:pt y="231" x="314"/>
                    <a:pt y="231" x="251"/>
                  </a:cubicBezTo>
                  <a:cubicBezTo>
                    <a:pt y="231" x="204"/>
                    <a:pt y="246" x="159"/>
                    <a:pt y="276" x="116"/>
                  </a:cubicBezTo>
                  <a:lnTo>
                    <a:pt y="83" x="155"/>
                  </a:lnTo>
                  <a:lnTo>
                    <a:pt y="83" x="440"/>
                  </a:lnTo>
                  <a:lnTo>
                    <a:pt y="0" x="440"/>
                  </a:lnTo>
                  <a:close/>
                </a:path>
              </a:pathLst>
            </a:custGeom>
            <a:solidFill>
              <a:schemeClr val="accent1"/>
            </a:solidFill>
            <a:ln w="19050" cap="flat">
              <a:solidFill>
                <a:schemeClr val="dk2"/>
              </a:solidFill>
              <a:prstDash val="solid"/>
              <a:round/>
              <a:headEnd w="med" len="med" type="none"/>
              <a:tailEnd w="med" len="med" type="none"/>
            </a:ln>
          </p:spPr>
        </p:sp>
      </p:gr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y="0" x="0"/>
          <a:ext cy="0" cx="0"/>
          <a:chOff y="0" x="0"/>
          <a:chExt cy="0" cx="0"/>
        </a:xfrm>
      </p:grpSpPr>
      <p:sp>
        <p:nvSpPr>
          <p:cNvPr id="127" name="Shape 127"/>
          <p:cNvSpPr txBox="1"/>
          <p:nvPr>
            <p:ph type="title"/>
          </p:nvPr>
        </p:nvSpPr>
        <p:spPr>
          <a:xfrm>
            <a:off y="134801" x="457200"/>
            <a:ext cy="1352100" cx="7315499"/>
          </a:xfrm>
          <a:prstGeom prst="rect">
            <a:avLst/>
          </a:prstGeom>
        </p:spPr>
        <p:txBody>
          <a:bodyPr bIns="91425" rIns="91425" lIns="91425" tIns="91425" anchor="b" anchorCtr="0">
            <a:noAutofit/>
          </a:bodyPr>
          <a:lstStyle/>
          <a:p>
            <a:pPr>
              <a:buNone/>
            </a:pPr>
            <a:r>
              <a:rPr lang="en"/>
              <a:t>Stimulate Recall</a:t>
            </a:r>
          </a:p>
        </p:txBody>
      </p:sp>
      <p:sp>
        <p:nvSpPr>
          <p:cNvPr id="128" name="Shape 128"/>
          <p:cNvSpPr txBox="1"/>
          <p:nvPr>
            <p:ph idx="1" type="body"/>
          </p:nvPr>
        </p:nvSpPr>
        <p:spPr>
          <a:xfrm>
            <a:off y="1704690" x="457200"/>
            <a:ext cy="922799" cx="8229600"/>
          </a:xfrm>
          <a:prstGeom prst="rect">
            <a:avLst/>
          </a:prstGeom>
        </p:spPr>
        <p:txBody>
          <a:bodyPr bIns="91425" rIns="91425" lIns="91425" tIns="91425" anchor="t" anchorCtr="0">
            <a:noAutofit/>
          </a:bodyPr>
          <a:lstStyle/>
          <a:p>
            <a:pPr rtl="0" lvl="0">
              <a:lnSpc>
                <a:spcPct val="115000"/>
              </a:lnSpc>
              <a:spcBef>
                <a:spcPts val="1000"/>
              </a:spcBef>
              <a:spcAft>
                <a:spcPts val="1000"/>
              </a:spcAft>
              <a:buNone/>
            </a:pPr>
            <a:r>
              <a:rPr sz="3000" lang="en"/>
              <a:t>“How did we divide 15 by 3 in the past?”</a:t>
            </a:r>
          </a:p>
          <a:p>
            <a:r>
              <a:t/>
            </a:r>
          </a:p>
        </p:txBody>
      </p:sp>
      <p:sp>
        <p:nvSpPr>
          <p:cNvPr id="129" name="Shape 129"/>
          <p:cNvSpPr/>
          <p:nvPr/>
        </p:nvSpPr>
        <p:spPr>
          <a:xfrm>
            <a:off y="2441074" x="3818443"/>
            <a:ext cy="3554250" cx="1985450"/>
          </a:xfrm>
          <a:custGeom>
            <a:pathLst>
              <a:path w="264" extrusionOk="0" h="719">
                <a:moveTo>
                  <a:pt y="0" x="207"/>
                </a:moveTo>
                <a:cubicBezTo>
                  <a:pt y="30" x="191"/>
                  <a:pt y="62" x="165"/>
                  <a:pt y="95" x="128"/>
                </a:cubicBezTo>
                <a:cubicBezTo>
                  <a:pt y="128" x="92"/>
                  <a:pt y="156" x="49"/>
                  <a:pt y="179" x="0"/>
                </a:cubicBezTo>
                <a:lnTo>
                  <a:pt y="264" x="0"/>
                </a:lnTo>
                <a:cubicBezTo>
                  <a:pt y="254" x="27"/>
                  <a:pt y="239" x="58"/>
                  <a:pt y="219" x="92"/>
                </a:cubicBezTo>
                <a:cubicBezTo>
                  <a:pt y="199" x="126"/>
                  <a:pt y="178" x="154"/>
                  <a:pt y="158" x="175"/>
                </a:cubicBezTo>
                <a:lnTo>
                  <a:pt y="718" x="175"/>
                </a:lnTo>
                <a:lnTo>
                  <a:pt y="718" x="263"/>
                </a:lnTo>
                <a:lnTo>
                  <a:pt y="0" x="263"/>
                </a:lnTo>
                <a:close/>
              </a:path>
            </a:pathLst>
          </a:custGeom>
          <a:solidFill>
            <a:schemeClr val="accent1"/>
          </a:solidFill>
          <a:ln w="19050" cap="flat">
            <a:solidFill>
              <a:schemeClr val="dk2"/>
            </a:solidFill>
            <a:prstDash val="solid"/>
            <a:round/>
            <a:headEnd w="med" len="med" type="none"/>
            <a:tailEnd w="med" len="med" type="none"/>
          </a:ln>
        </p:spPr>
      </p:sp>
      <p:sp>
        <p:nvSpPr>
          <p:cNvPr id="130" name="Shape 130"/>
          <p:cNvSpPr/>
          <p:nvPr/>
        </p:nvSpPr>
        <p:spPr>
          <a:xfrm>
            <a:off y="2441075" x="3451589"/>
            <a:ext cy="3554250" cx="2719174"/>
          </a:xfrm>
          <a:custGeom>
            <a:pathLst>
              <a:path w="474" extrusionOk="0" h="719">
                <a:moveTo>
                  <a:pt y="0" x="249"/>
                </a:moveTo>
                <a:cubicBezTo>
                  <a:pt y="0" x="181"/>
                  <a:pt y="17" x="127"/>
                  <a:pt y="53" x="87"/>
                </a:cubicBezTo>
                <a:cubicBezTo>
                  <a:pt y="88" x="46"/>
                  <a:pt y="139" x="23"/>
                  <a:pt y="207" x="17"/>
                </a:cubicBezTo>
                <a:lnTo>
                  <a:pt y="216" x="107"/>
                </a:lnTo>
                <a:cubicBezTo>
                  <a:pt y="171" x="107"/>
                  <a:pt y="136" x="120"/>
                  <a:pt y="110" x="146"/>
                </a:cubicBezTo>
                <a:cubicBezTo>
                  <a:pt y="85" x="171"/>
                  <a:pt y="72" x="205"/>
                  <a:pt y="72" x="247"/>
                </a:cubicBezTo>
                <a:cubicBezTo>
                  <a:pt y="72" x="287"/>
                  <a:pt y="84" x="320"/>
                  <a:pt y="108" x="345"/>
                </a:cubicBezTo>
                <a:cubicBezTo>
                  <a:pt y="132" x="370"/>
                  <a:pt y="161" x="382"/>
                  <a:pt y="196" x="382"/>
                </a:cubicBezTo>
                <a:cubicBezTo>
                  <a:pt y="229" x="382"/>
                  <a:pt y="265" x="368"/>
                  <a:pt y="302" x="341"/>
                </a:cubicBezTo>
                <a:cubicBezTo>
                  <a:pt y="339" x="314"/>
                  <a:pt y="390" x="261"/>
                  <a:pt y="454" x="183"/>
                </a:cubicBezTo>
                <a:cubicBezTo>
                  <a:pt y="495" x="133"/>
                  <a:pt y="531" x="95"/>
                  <a:pt y="562" x="68"/>
                </a:cubicBezTo>
                <a:cubicBezTo>
                  <a:pt y="593" x="42"/>
                  <a:pt y="625" x="22"/>
                  <a:pt y="657" x="10"/>
                </a:cubicBezTo>
                <a:cubicBezTo>
                  <a:pt y="677" x="3"/>
                  <a:pt y="697" x="0"/>
                  <a:pt y="718" x="0"/>
                </a:cubicBezTo>
                <a:lnTo>
                  <a:pt y="718" x="473"/>
                </a:lnTo>
                <a:lnTo>
                  <a:pt y="634" x="473"/>
                </a:lnTo>
                <a:lnTo>
                  <a:pt y="634" x="122"/>
                </a:lnTo>
                <a:cubicBezTo>
                  <a:pt y="618" x="132"/>
                  <a:pt y="602" x="144"/>
                  <a:pt y="586" x="159"/>
                </a:cubicBezTo>
                <a:cubicBezTo>
                  <a:pt y="570" x="174"/>
                  <a:pt y="540" x="208"/>
                  <a:pt y="496" x="261"/>
                </a:cubicBezTo>
                <a:cubicBezTo>
                  <a:pt y="443" x="324"/>
                  <a:pt y="401" x="369"/>
                  <a:pt y="370" x="396"/>
                </a:cubicBezTo>
                <a:cubicBezTo>
                  <a:pt y="340" x="424"/>
                  <a:pt y="310" x="443"/>
                  <a:pt y="283" x="455"/>
                </a:cubicBezTo>
                <a:cubicBezTo>
                  <a:pt y="255" x="466"/>
                  <a:pt y="227" x="472"/>
                  <a:pt y="198" x="472"/>
                </a:cubicBezTo>
                <a:cubicBezTo>
                  <a:pt y="142" x="472"/>
                  <a:pt y="95" x="452"/>
                  <a:pt y="57" x="412"/>
                </a:cubicBezTo>
                <a:cubicBezTo>
                  <a:pt y="19" x="372"/>
                  <a:pt y="0" x="318"/>
                  <a:pt y="0" x="249"/>
                </a:cubicBezTo>
                <a:close/>
              </a:path>
            </a:pathLst>
          </a:custGeom>
          <a:solidFill>
            <a:schemeClr val="accent1"/>
          </a:solidFill>
          <a:ln w="19050" cap="flat">
            <a:solidFill>
              <a:schemeClr val="dk2"/>
            </a:solidFill>
            <a:prstDash val="solid"/>
            <a:round/>
            <a:headEnd w="med" len="med" type="none"/>
            <a:tailEnd w="med" len="med" type="none"/>
          </a:ln>
        </p:spPr>
      </p:sp>
      <p:sp>
        <p:nvSpPr>
          <p:cNvPr id="131" name="Shape 131"/>
          <p:cNvSpPr/>
          <p:nvPr/>
        </p:nvSpPr>
        <p:spPr>
          <a:xfrm>
            <a:off y="2441078" x="3582985"/>
            <a:ext cy="3554249" cx="2456387"/>
          </a:xfrm>
          <a:custGeom>
            <a:pathLst>
              <a:path w="469" extrusionOk="0" h="731">
                <a:moveTo>
                  <a:pt y="0" x="224"/>
                </a:moveTo>
                <a:cubicBezTo>
                  <a:pt y="0" x="167"/>
                  <a:pt y="16" x="120"/>
                  <a:pt y="48" x="82"/>
                </a:cubicBezTo>
                <a:cubicBezTo>
                  <a:pt y="81" x="43"/>
                  <a:pt y="126" x="19"/>
                  <a:pt y="185" x="8"/>
                </a:cubicBezTo>
                <a:lnTo>
                  <a:pt y="201" x="96"/>
                </a:lnTo>
                <a:cubicBezTo>
                  <a:pt y="158" x="103"/>
                  <a:pt y="125" x="117"/>
                  <a:pt y="104" x="140"/>
                </a:cubicBezTo>
                <a:cubicBezTo>
                  <a:pt y="83" x="163"/>
                  <a:pt y="72" x="191"/>
                  <a:pt y="72" x="226"/>
                </a:cubicBezTo>
                <a:cubicBezTo>
                  <a:pt y="72" x="260"/>
                  <a:pt y="82" x="288"/>
                  <a:pt y="104" x="310"/>
                </a:cubicBezTo>
                <a:cubicBezTo>
                  <a:pt y="125" x="332"/>
                  <a:pt y="151" x="343"/>
                  <a:pt y="184" x="343"/>
                </a:cubicBezTo>
                <a:cubicBezTo>
                  <a:pt y="224" x="343"/>
                  <a:pt y="254" x="328"/>
                  <a:pt y="274" x="298"/>
                </a:cubicBezTo>
                <a:cubicBezTo>
                  <a:pt y="293" x="268"/>
                  <a:pt y="303" x="234"/>
                  <a:pt y="303" x="197"/>
                </a:cubicBezTo>
                <a:cubicBezTo>
                  <a:pt y="303" x="193"/>
                  <a:pt y="303" x="188"/>
                  <a:pt y="302" x="183"/>
                </a:cubicBezTo>
                <a:lnTo>
                  <a:pt y="379" x="173"/>
                </a:lnTo>
                <a:cubicBezTo>
                  <a:pt y="373" x="198"/>
                  <a:pt y="370" x="218"/>
                  <a:pt y="370" x="235"/>
                </a:cubicBezTo>
                <a:cubicBezTo>
                  <a:pt y="370" x="276"/>
                  <a:pt y="383" x="309"/>
                  <a:pt y="409" x="335"/>
                </a:cubicBezTo>
                <a:cubicBezTo>
                  <a:pt y="435" x="362"/>
                  <a:pt y="468" x="375"/>
                  <a:pt y="509" x="375"/>
                </a:cubicBezTo>
                <a:cubicBezTo>
                  <a:pt y="551" x="375"/>
                  <a:pt y="587" x="361"/>
                  <a:pt y="615" x="332"/>
                </a:cubicBezTo>
                <a:cubicBezTo>
                  <a:pt y="644" x="304"/>
                  <a:pt y="658" x="269"/>
                  <a:pt y="658" x="228"/>
                </a:cubicBezTo>
                <a:cubicBezTo>
                  <a:pt y="658" x="193"/>
                  <a:pt y="647" x="163"/>
                  <a:pt y="625" x="139"/>
                </a:cubicBezTo>
                <a:cubicBezTo>
                  <a:pt y="603" x="115"/>
                  <a:pt y="567" x="97"/>
                  <a:pt y="518" x="87"/>
                </a:cubicBezTo>
                <a:lnTo>
                  <a:pt y="529" x="0"/>
                </a:lnTo>
                <a:cubicBezTo>
                  <a:pt y="589" x="5"/>
                  <a:pt y="637" x="29"/>
                  <a:pt y="675" x="70"/>
                </a:cubicBezTo>
                <a:cubicBezTo>
                  <a:pt y="712" x="112"/>
                  <a:pt y="731" x="164"/>
                  <a:pt y="731" x="227"/>
                </a:cubicBezTo>
                <a:cubicBezTo>
                  <a:pt y="731" x="297"/>
                  <a:pt y="709" x="354"/>
                  <a:pt y="666" x="400"/>
                </a:cubicBezTo>
                <a:cubicBezTo>
                  <a:pt y="622" x="445"/>
                  <a:pt y="569" x="468"/>
                  <a:pt y="507" x="468"/>
                </a:cubicBezTo>
                <a:cubicBezTo>
                  <a:pt y="461" x="468"/>
                  <a:pt y="422" x="457"/>
                  <a:pt y="391" x="433"/>
                </a:cubicBezTo>
                <a:cubicBezTo>
                  <a:pt y="361" x="410"/>
                  <a:pt y="340" x="377"/>
                  <a:pt y="331" x="334"/>
                </a:cubicBezTo>
                <a:cubicBezTo>
                  <a:pt y="316" x="367"/>
                  <a:pt y="295" x="392"/>
                  <a:pt y="270" x="408"/>
                </a:cubicBezTo>
                <a:cubicBezTo>
                  <a:pt y="245" x="425"/>
                  <a:pt y="216" x="433"/>
                  <a:pt y="186" x="433"/>
                </a:cubicBezTo>
                <a:cubicBezTo>
                  <a:pt y="153" x="433"/>
                  <a:pt y="122" x="424"/>
                  <a:pt y="93" x="407"/>
                </a:cubicBezTo>
                <a:cubicBezTo>
                  <a:pt y="64" x="390"/>
                  <a:pt y="41" x="364"/>
                  <a:pt y="25" x="332"/>
                </a:cubicBezTo>
                <a:cubicBezTo>
                  <a:pt y="8" x="299"/>
                  <a:pt y="0" x="263"/>
                  <a:pt y="0" x="224"/>
                </a:cubicBezTo>
                <a:close/>
              </a:path>
            </a:pathLst>
          </a:custGeom>
          <a:solidFill>
            <a:schemeClr val="accent1"/>
          </a:solidFill>
          <a:ln w="19050" cap="flat">
            <a:solidFill>
              <a:schemeClr val="dk2"/>
            </a:solidFill>
            <a:prstDash val="solid"/>
            <a:round/>
            <a:headEnd w="med" len="med" type="none"/>
            <a:tailEnd w="med" len="med" type="none"/>
          </a:ln>
        </p:spPr>
      </p:sp>
      <p:sp>
        <p:nvSpPr>
          <p:cNvPr id="132" name="Shape 132"/>
          <p:cNvSpPr/>
          <p:nvPr/>
        </p:nvSpPr>
        <p:spPr>
          <a:xfrm>
            <a:off y="2441076" x="3451599"/>
            <a:ext cy="3554250" cx="2719174"/>
          </a:xfrm>
          <a:custGeom>
            <a:pathLst>
              <a:path w="495" extrusionOk="0" h="716">
                <a:moveTo>
                  <a:pt y="141" x="310"/>
                </a:moveTo>
                <a:lnTo>
                  <a:pt y="463" x="310"/>
                </a:lnTo>
                <a:lnTo>
                  <a:pt y="463" x="86"/>
                </a:lnTo>
                <a:lnTo>
                  <a:pt y="141" x="310"/>
                </a:lnTo>
                <a:close/>
                <a:moveTo>
                  <a:pt y="0" x="326"/>
                </a:moveTo>
                <a:lnTo>
                  <a:pt y="463" x="0"/>
                </a:lnTo>
                <a:lnTo>
                  <a:pt y="544" x="0"/>
                </a:lnTo>
                <a:lnTo>
                  <a:pt y="544" x="310"/>
                </a:lnTo>
                <a:lnTo>
                  <a:pt y="715" x="310"/>
                </a:lnTo>
                <a:lnTo>
                  <a:pt y="715" x="398"/>
                </a:lnTo>
                <a:lnTo>
                  <a:pt y="544" x="398"/>
                </a:lnTo>
                <a:lnTo>
                  <a:pt y="544" x="495"/>
                </a:lnTo>
                <a:lnTo>
                  <a:pt y="463" x="495"/>
                </a:lnTo>
                <a:lnTo>
                  <a:pt y="463" x="398"/>
                </a:lnTo>
                <a:lnTo>
                  <a:pt y="0" x="398"/>
                </a:lnTo>
                <a:close/>
              </a:path>
            </a:pathLst>
          </a:custGeom>
          <a:solidFill>
            <a:schemeClr val="accent1"/>
          </a:solidFill>
          <a:ln w="19050" cap="flat">
            <a:solidFill>
              <a:schemeClr val="dk2"/>
            </a:solidFill>
            <a:prstDash val="solid"/>
            <a:round/>
            <a:headEnd w="med" len="med" type="none"/>
            <a:tailEnd w="med" len="med" type="none"/>
          </a:ln>
        </p:spPr>
      </p:sp>
      <p:sp>
        <p:nvSpPr>
          <p:cNvPr id="133" name="Shape 133"/>
          <p:cNvSpPr/>
          <p:nvPr/>
        </p:nvSpPr>
        <p:spPr>
          <a:xfrm>
            <a:off y="2466262" x="3055109"/>
            <a:ext cy="3503874" cx="3512150"/>
          </a:xfrm>
          <a:custGeom>
            <a:pathLst>
              <a:path w="475" extrusionOk="0" h="718">
                <a:moveTo>
                  <a:pt y="0" x="84"/>
                </a:moveTo>
                <a:lnTo>
                  <a:pt y="367" x="15"/>
                </a:lnTo>
                <a:lnTo>
                  <a:pt y="378" x="98"/>
                </a:lnTo>
                <a:cubicBezTo>
                  <a:pt y="357" x="111"/>
                  <a:pt y="341" x="129"/>
                  <a:pt y="328" x="151"/>
                </a:cubicBezTo>
                <a:cubicBezTo>
                  <a:pt y="315" x="174"/>
                  <a:pt y="309" x="200"/>
                  <a:pt y="309" x="228"/>
                </a:cubicBezTo>
                <a:cubicBezTo>
                  <a:pt y="309" x="274"/>
                  <a:pt y="323" x="310"/>
                  <a:pt y="352" x="339"/>
                </a:cubicBezTo>
                <a:cubicBezTo>
                  <a:pt y="381" x="367"/>
                  <a:pt y="421" x="381"/>
                  <a:pt y="471" x="381"/>
                </a:cubicBezTo>
                <a:cubicBezTo>
                  <a:pt y="523" x="381"/>
                  <a:pt y="566" x="366"/>
                  <a:pt y="598" x="337"/>
                </a:cubicBezTo>
                <a:cubicBezTo>
                  <a:pt y="630" x="308"/>
                  <a:pt y="645" x="272"/>
                  <a:pt y="645" x="229"/>
                </a:cubicBezTo>
                <a:cubicBezTo>
                  <a:pt y="645" x="194"/>
                  <a:pt y="634" x="164"/>
                  <a:pt y="612" x="139"/>
                </a:cubicBezTo>
                <a:cubicBezTo>
                  <a:pt y="589" x="114"/>
                  <a:pt y="555" x="99"/>
                  <a:pt y="510" x="92"/>
                </a:cubicBezTo>
                <a:lnTo>
                  <a:pt y="518" x="0"/>
                </a:lnTo>
                <a:cubicBezTo>
                  <a:pt y="578" x="5"/>
                  <a:pt y="627" x="29"/>
                  <a:pt y="663" x="70"/>
                </a:cubicBezTo>
                <a:cubicBezTo>
                  <a:pt y="700" x="111"/>
                  <a:pt y="718" x="164"/>
                  <a:pt y="718" x="229"/>
                </a:cubicBezTo>
                <a:cubicBezTo>
                  <a:pt y="718" x="309"/>
                  <a:pt y="689" x="372"/>
                  <a:pt y="631" x="417"/>
                </a:cubicBezTo>
                <a:cubicBezTo>
                  <a:pt y="584" x="455"/>
                  <a:pt y="528" x="474"/>
                  <a:pt y="463" x="474"/>
                </a:cubicBezTo>
                <a:cubicBezTo>
                  <a:pt y="395" x="474"/>
                  <a:pt y="339" x="453"/>
                  <a:pt y="296" x="410"/>
                </a:cubicBezTo>
                <a:cubicBezTo>
                  <a:pt y="253" x="367"/>
                  <a:pt y="231" x="314"/>
                  <a:pt y="231" x="251"/>
                </a:cubicBezTo>
                <a:cubicBezTo>
                  <a:pt y="231" x="204"/>
                  <a:pt y="246" x="159"/>
                  <a:pt y="276" x="116"/>
                </a:cubicBezTo>
                <a:lnTo>
                  <a:pt y="83" x="155"/>
                </a:lnTo>
                <a:lnTo>
                  <a:pt y="83" x="440"/>
                </a:lnTo>
                <a:lnTo>
                  <a:pt y="0" x="440"/>
                </a:lnTo>
                <a:close/>
              </a:path>
            </a:pathLst>
          </a:custGeom>
          <a:solidFill>
            <a:schemeClr val="accent1"/>
          </a:solidFill>
          <a:ln w="19050" cap="flat">
            <a:solidFill>
              <a:schemeClr val="dk2"/>
            </a:solidFill>
            <a:prstDash val="solid"/>
            <a:round/>
            <a:headEnd w="med" len="med" type="none"/>
            <a:tailEnd w="med" len="med" type="none"/>
          </a:ln>
        </p:spPr>
      </p:sp>
      <p:sp>
        <p:nvSpPr>
          <p:cNvPr id="134" name="Shape 134"/>
          <p:cNvSpPr txBox="1"/>
          <p:nvPr/>
        </p:nvSpPr>
        <p:spPr>
          <a:xfrm>
            <a:off y="2489850" x="480500"/>
            <a:ext cy="559199" cx="2140500"/>
          </a:xfrm>
          <a:prstGeom prst="rect">
            <a:avLst/>
          </a:prstGeom>
        </p:spPr>
        <p:txBody>
          <a:bodyPr bIns="91425" rIns="91425" lIns="91425" tIns="91425" anchor="t" anchorCtr="0">
            <a:noAutofit/>
          </a:bodyPr>
          <a:lstStyle/>
          <a:p>
            <a:pPr>
              <a:buNone/>
            </a:pPr>
            <a:r>
              <a:rPr sz="3000" lang="en">
                <a:solidFill>
                  <a:schemeClr val="dk2"/>
                </a:solidFill>
              </a:rPr>
              <a:t>15 - 3 = 12</a:t>
            </a:r>
          </a:p>
        </p:txBody>
      </p:sp>
      <p:sp>
        <p:nvSpPr>
          <p:cNvPr id="135" name="Shape 135"/>
          <p:cNvSpPr txBox="1"/>
          <p:nvPr/>
        </p:nvSpPr>
        <p:spPr>
          <a:xfrm>
            <a:off y="3049050" x="480500"/>
            <a:ext cy="559199" cx="1965900"/>
          </a:xfrm>
          <a:prstGeom prst="rect">
            <a:avLst/>
          </a:prstGeom>
        </p:spPr>
        <p:txBody>
          <a:bodyPr bIns="91425" rIns="91425" lIns="91425" tIns="91425" anchor="t" anchorCtr="0">
            <a:noAutofit/>
          </a:bodyPr>
          <a:lstStyle/>
          <a:p>
            <a:pPr rtl="0" lvl="0">
              <a:buNone/>
            </a:pPr>
            <a:r>
              <a:rPr sz="3000" lang="en">
                <a:solidFill>
                  <a:schemeClr val="dk2"/>
                </a:solidFill>
              </a:rPr>
              <a:t>12 - 3 = 9</a:t>
            </a:r>
          </a:p>
        </p:txBody>
      </p:sp>
      <p:sp>
        <p:nvSpPr>
          <p:cNvPr id="136" name="Shape 136"/>
          <p:cNvSpPr txBox="1"/>
          <p:nvPr/>
        </p:nvSpPr>
        <p:spPr>
          <a:xfrm>
            <a:off y="3608250" x="655250"/>
            <a:ext cy="559199" cx="1791000"/>
          </a:xfrm>
          <a:prstGeom prst="rect">
            <a:avLst/>
          </a:prstGeom>
        </p:spPr>
        <p:txBody>
          <a:bodyPr bIns="91425" rIns="91425" lIns="91425" tIns="91425" anchor="t" anchorCtr="0">
            <a:noAutofit/>
          </a:bodyPr>
          <a:lstStyle/>
          <a:p>
            <a:pPr rtl="0" lvl="0">
              <a:buNone/>
            </a:pPr>
            <a:r>
              <a:rPr sz="3000" lang="en">
                <a:solidFill>
                  <a:schemeClr val="dk2"/>
                </a:solidFill>
              </a:rPr>
              <a:t>9 - 3 = 6</a:t>
            </a:r>
          </a:p>
        </p:txBody>
      </p:sp>
      <p:sp>
        <p:nvSpPr>
          <p:cNvPr id="137" name="Shape 137"/>
          <p:cNvSpPr txBox="1"/>
          <p:nvPr/>
        </p:nvSpPr>
        <p:spPr>
          <a:xfrm>
            <a:off y="4167450" x="655250"/>
            <a:ext cy="559199" cx="1791000"/>
          </a:xfrm>
          <a:prstGeom prst="rect">
            <a:avLst/>
          </a:prstGeom>
        </p:spPr>
        <p:txBody>
          <a:bodyPr bIns="91425" rIns="91425" lIns="91425" tIns="91425" anchor="t" anchorCtr="0">
            <a:noAutofit/>
          </a:bodyPr>
          <a:lstStyle/>
          <a:p>
            <a:pPr rtl="0" lvl="0">
              <a:buNone/>
            </a:pPr>
            <a:r>
              <a:rPr sz="3000" lang="en">
                <a:solidFill>
                  <a:schemeClr val="dk2"/>
                </a:solidFill>
              </a:rPr>
              <a:t>6 - 3 = 3</a:t>
            </a:r>
          </a:p>
        </p:txBody>
      </p:sp>
      <p:sp>
        <p:nvSpPr>
          <p:cNvPr id="138" name="Shape 138"/>
          <p:cNvSpPr txBox="1"/>
          <p:nvPr/>
        </p:nvSpPr>
        <p:spPr>
          <a:xfrm>
            <a:off y="4726650" x="655250"/>
            <a:ext cy="559199" cx="1791000"/>
          </a:xfrm>
          <a:prstGeom prst="rect">
            <a:avLst/>
          </a:prstGeom>
        </p:spPr>
        <p:txBody>
          <a:bodyPr bIns="91425" rIns="91425" lIns="91425" tIns="91425" anchor="t" anchorCtr="0">
            <a:noAutofit/>
          </a:bodyPr>
          <a:lstStyle/>
          <a:p>
            <a:pPr rtl="0" lvl="0">
              <a:buNone/>
            </a:pPr>
            <a:r>
              <a:rPr sz="3000" lang="en">
                <a:solidFill>
                  <a:schemeClr val="dk2"/>
                </a:solidFill>
              </a:rPr>
              <a:t>3 - 3 = 0</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4"/>
                                        </p:tgtEl>
                                        <p:attrNameLst>
                                          <p:attrName>style.visibility</p:attrName>
                                        </p:attrNameLst>
                                      </p:cBhvr>
                                      <p:to>
                                        <p:strVal val="visible"/>
                                      </p:to>
                                    </p:set>
                                    <p:animEffect transition="in" filter="fade">
                                      <p:cBhvr>
                                        <p:cTn dur="500"/>
                                        <p:tgtEl>
                                          <p:spTgt spid="134"/>
                                        </p:tgtEl>
                                      </p:cBhvr>
                                    </p:animEffect>
                                  </p:childTnLst>
                                </p:cTn>
                              </p:par>
                              <p:par>
                                <p:cTn presetID="10" fill="hold" presetSubtype="0" presetClass="entr" nodeType="withEffect">
                                  <p:stCondLst>
                                    <p:cond delay="0"/>
                                  </p:stCondLst>
                                  <p:childTnLst>
                                    <p:set>
                                      <p:cBhvr>
                                        <p:cTn dur="1" fill="hold">
                                          <p:stCondLst>
                                            <p:cond delay="0"/>
                                          </p:stCondLst>
                                        </p:cTn>
                                        <p:tgtEl>
                                          <p:spTgt spid="129"/>
                                        </p:tgtEl>
                                        <p:attrNameLst>
                                          <p:attrName>style.visibility</p:attrName>
                                        </p:attrNameLst>
                                      </p:cBhvr>
                                      <p:to>
                                        <p:strVal val="visible"/>
                                      </p:to>
                                    </p:set>
                                    <p:animEffect transition="in" filter="fade">
                                      <p:cBhvr>
                                        <p:cTn dur="1000"/>
                                        <p:tgtEl>
                                          <p:spTgt spid="129"/>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5"/>
                                        </p:tgtEl>
                                        <p:attrNameLst>
                                          <p:attrName>style.visibility</p:attrName>
                                        </p:attrNameLst>
                                      </p:cBhvr>
                                      <p:to>
                                        <p:strVal val="visible"/>
                                      </p:to>
                                    </p:set>
                                    <p:animEffect transition="in" filter="fade">
                                      <p:cBhvr>
                                        <p:cTn dur="1000"/>
                                        <p:tgtEl>
                                          <p:spTgt spid="135"/>
                                        </p:tgtEl>
                                      </p:cBhvr>
                                    </p:animEffect>
                                  </p:childTnLst>
                                </p:cTn>
                              </p:par>
                              <p:par>
                                <p:cTn presetID="10" fill="hold" presetSubtype="0" presetClass="exit" nodeType="withEffect">
                                  <p:stCondLst>
                                    <p:cond delay="0"/>
                                  </p:stCondLst>
                                  <p:childTnLst>
                                    <p:animEffect transition="out" filter="fade">
                                      <p:cBhvr>
                                        <p:cTn dur="0"/>
                                        <p:tgtEl>
                                          <p:spTgt spid="129"/>
                                        </p:tgtEl>
                                      </p:cBhvr>
                                    </p:animEffect>
                                    <p:set>
                                      <p:cBhvr>
                                        <p:cTn dur="1" fill="hold">
                                          <p:stCondLst>
                                            <p:cond delay="0"/>
                                          </p:stCondLst>
                                        </p:cTn>
                                        <p:tgtEl>
                                          <p:spTgt spid="129"/>
                                        </p:tgtEl>
                                        <p:attrNameLst>
                                          <p:attrName>style.visibility</p:attrName>
                                        </p:attrNameLst>
                                      </p:cBhvr>
                                      <p:to>
                                        <p:strVal val="hidden"/>
                                      </p:to>
                                    </p:set>
                                  </p:childTnLst>
                                </p:cTn>
                              </p:par>
                              <p:par>
                                <p:cTn presetID="10" fill="hold" presetSubtype="0" presetClass="entr" nodeType="withEffect">
                                  <p:stCondLst>
                                    <p:cond delay="0"/>
                                  </p:stCondLst>
                                  <p:childTnLst>
                                    <p:set>
                                      <p:cBhvr>
                                        <p:cTn dur="1" fill="hold">
                                          <p:stCondLst>
                                            <p:cond delay="0"/>
                                          </p:stCondLst>
                                        </p:cTn>
                                        <p:tgtEl>
                                          <p:spTgt spid="130"/>
                                        </p:tgtEl>
                                        <p:attrNameLst>
                                          <p:attrName>style.visibility</p:attrName>
                                        </p:attrNameLst>
                                      </p:cBhvr>
                                      <p:to>
                                        <p:strVal val="visible"/>
                                      </p:to>
                                    </p:set>
                                    <p:animEffect transition="in" filter="fade">
                                      <p:cBhvr>
                                        <p:cTn dur="1000"/>
                                        <p:tgtEl>
                                          <p:spTgt spid="130"/>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xit" nodeType="clickEffect">
                                  <p:stCondLst>
                                    <p:cond delay="0"/>
                                  </p:stCondLst>
                                  <p:childTnLst>
                                    <p:animEffect transition="out" filter="fade">
                                      <p:cBhvr>
                                        <p:cTn dur="500"/>
                                        <p:tgtEl>
                                          <p:spTgt spid="130"/>
                                        </p:tgtEl>
                                      </p:cBhvr>
                                    </p:animEffect>
                                    <p:set>
                                      <p:cBhvr>
                                        <p:cTn dur="1" fill="hold">
                                          <p:stCondLst>
                                            <p:cond delay="500"/>
                                          </p:stCondLst>
                                        </p:cTn>
                                        <p:tgtEl>
                                          <p:spTgt spid="130"/>
                                        </p:tgtEl>
                                        <p:attrNameLst>
                                          <p:attrName>style.visibility</p:attrName>
                                        </p:attrNameLst>
                                      </p:cBhvr>
                                      <p:to>
                                        <p:strVal val="hidden"/>
                                      </p:to>
                                    </p:set>
                                  </p:childTnLst>
                                </p:cTn>
                              </p:par>
                              <p:par>
                                <p:cTn presetID="10" fill="hold" presetSubtype="0" presetClass="entr" nodeType="withEffect">
                                  <p:stCondLst>
                                    <p:cond delay="0"/>
                                  </p:stCondLst>
                                  <p:childTnLst>
                                    <p:set>
                                      <p:cBhvr>
                                        <p:cTn dur="1" fill="hold">
                                          <p:stCondLst>
                                            <p:cond delay="0"/>
                                          </p:stCondLst>
                                        </p:cTn>
                                        <p:tgtEl>
                                          <p:spTgt spid="136"/>
                                        </p:tgtEl>
                                        <p:attrNameLst>
                                          <p:attrName>style.visibility</p:attrName>
                                        </p:attrNameLst>
                                      </p:cBhvr>
                                      <p:to>
                                        <p:strVal val="visible"/>
                                      </p:to>
                                    </p:set>
                                    <p:animEffect transition="in" filter="fade">
                                      <p:cBhvr>
                                        <p:cTn dur="1000"/>
                                        <p:tgtEl>
                                          <p:spTgt spid="136"/>
                                        </p:tgtEl>
                                      </p:cBhvr>
                                    </p:animEffect>
                                  </p:childTnLst>
                                </p:cTn>
                              </p:par>
                              <p:par>
                                <p:cTn presetID="10" fill="hold" presetSubtype="0" presetClass="entr" nodeType="withEffect">
                                  <p:stCondLst>
                                    <p:cond delay="0"/>
                                  </p:stCondLst>
                                  <p:childTnLst>
                                    <p:set>
                                      <p:cBhvr>
                                        <p:cTn dur="1" fill="hold">
                                          <p:stCondLst>
                                            <p:cond delay="0"/>
                                          </p:stCondLst>
                                        </p:cTn>
                                        <p:tgtEl>
                                          <p:spTgt spid="131"/>
                                        </p:tgtEl>
                                        <p:attrNameLst>
                                          <p:attrName>style.visibility</p:attrName>
                                        </p:attrNameLst>
                                      </p:cBhvr>
                                      <p:to>
                                        <p:strVal val="visible"/>
                                      </p:to>
                                    </p:set>
                                    <p:animEffect transition="in" filter="fade">
                                      <p:cBhvr>
                                        <p:cTn dur="0"/>
                                        <p:tgtEl>
                                          <p:spTgt spid="13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7"/>
                                        </p:tgtEl>
                                        <p:attrNameLst>
                                          <p:attrName>style.visibility</p:attrName>
                                        </p:attrNameLst>
                                      </p:cBhvr>
                                      <p:to>
                                        <p:strVal val="visible"/>
                                      </p:to>
                                    </p:set>
                                    <p:animEffect transition="in" filter="fade">
                                      <p:cBhvr>
                                        <p:cTn dur="500"/>
                                        <p:tgtEl>
                                          <p:spTgt spid="137"/>
                                        </p:tgtEl>
                                      </p:cBhvr>
                                    </p:animEffect>
                                  </p:childTnLst>
                                </p:cTn>
                              </p:par>
                              <p:par>
                                <p:cTn presetID="10" fill="hold" presetSubtype="0" presetClass="entr" nodeType="withEffect">
                                  <p:stCondLst>
                                    <p:cond delay="0"/>
                                  </p:stCondLst>
                                  <p:childTnLst>
                                    <p:set>
                                      <p:cBhvr>
                                        <p:cTn dur="1" fill="hold">
                                          <p:stCondLst>
                                            <p:cond delay="0"/>
                                          </p:stCondLst>
                                        </p:cTn>
                                        <p:tgtEl>
                                          <p:spTgt spid="132"/>
                                        </p:tgtEl>
                                        <p:attrNameLst>
                                          <p:attrName>style.visibility</p:attrName>
                                        </p:attrNameLst>
                                      </p:cBhvr>
                                      <p:to>
                                        <p:strVal val="visible"/>
                                      </p:to>
                                    </p:set>
                                    <p:animEffect transition="in" filter="fade">
                                      <p:cBhvr>
                                        <p:cTn dur="500"/>
                                        <p:tgtEl>
                                          <p:spTgt spid="132"/>
                                        </p:tgtEl>
                                      </p:cBhvr>
                                    </p:animEffect>
                                  </p:childTnLst>
                                </p:cTn>
                              </p:par>
                              <p:par>
                                <p:cTn presetID="10" fill="hold" presetSubtype="0" presetClass="exit" nodeType="withEffect">
                                  <p:stCondLst>
                                    <p:cond delay="0"/>
                                  </p:stCondLst>
                                  <p:childTnLst>
                                    <p:animEffect transition="out" filter="fade">
                                      <p:cBhvr>
                                        <p:cTn dur="0"/>
                                        <p:tgtEl>
                                          <p:spTgt spid="131"/>
                                        </p:tgtEl>
                                      </p:cBhvr>
                                    </p:animEffect>
                                    <p:set>
                                      <p:cBhvr>
                                        <p:cTn dur="1" fill="hold">
                                          <p:stCondLst>
                                            <p:cond delay="0"/>
                                          </p:stCondLst>
                                        </p:cTn>
                                        <p:tgtEl>
                                          <p:spTgt spid="13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8"/>
                                        </p:tgtEl>
                                        <p:attrNameLst>
                                          <p:attrName>style.visibility</p:attrName>
                                        </p:attrNameLst>
                                      </p:cBhvr>
                                      <p:to>
                                        <p:strVal val="visible"/>
                                      </p:to>
                                    </p:set>
                                    <p:animEffect transition="in" filter="fade">
                                      <p:cBhvr>
                                        <p:cTn dur="500"/>
                                        <p:tgtEl>
                                          <p:spTgt spid="138"/>
                                        </p:tgtEl>
                                      </p:cBhvr>
                                    </p:animEffect>
                                  </p:childTnLst>
                                </p:cTn>
                              </p:par>
                              <p:par>
                                <p:cTn presetID="10" fill="hold" presetSubtype="0" presetClass="entr" nodeType="withEffect">
                                  <p:stCondLst>
                                    <p:cond delay="0"/>
                                  </p:stCondLst>
                                  <p:childTnLst>
                                    <p:set>
                                      <p:cBhvr>
                                        <p:cTn dur="1" fill="hold">
                                          <p:stCondLst>
                                            <p:cond delay="0"/>
                                          </p:stCondLst>
                                        </p:cTn>
                                        <p:tgtEl>
                                          <p:spTgt spid="133"/>
                                        </p:tgtEl>
                                        <p:attrNameLst>
                                          <p:attrName>style.visibility</p:attrName>
                                        </p:attrNameLst>
                                      </p:cBhvr>
                                      <p:to>
                                        <p:strVal val="visible"/>
                                      </p:to>
                                    </p:set>
                                    <p:animEffect transition="in" filter="fade">
                                      <p:cBhvr>
                                        <p:cTn dur="1000"/>
                                        <p:tgtEl>
                                          <p:spTgt spid="133"/>
                                        </p:tgtEl>
                                      </p:cBhvr>
                                    </p:animEffect>
                                  </p:childTnLst>
                                </p:cTn>
                              </p:par>
                              <p:par>
                                <p:cTn presetID="10" fill="hold" presetSubtype="0" presetClass="exit" nodeType="withEffect">
                                  <p:stCondLst>
                                    <p:cond delay="0"/>
                                  </p:stCondLst>
                                  <p:childTnLst>
                                    <p:animEffect transition="out" filter="fade">
                                      <p:cBhvr>
                                        <p:cTn dur="1000"/>
                                        <p:tgtEl>
                                          <p:spTgt spid="132"/>
                                        </p:tgtEl>
                                      </p:cBhvr>
                                    </p:animEffect>
                                    <p:set>
                                      <p:cBhvr>
                                        <p:cTn dur="1" fill="hold">
                                          <p:stCondLst>
                                            <p:cond delay="1000"/>
                                          </p:stCondLst>
                                        </p:cTn>
                                        <p:tgtEl>
                                          <p:spTgt spid="132"/>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type="title"/>
          </p:nvPr>
        </p:nvSpPr>
        <p:spPr>
          <a:xfrm>
            <a:off y="134801" x="457200"/>
            <a:ext cy="1352100" cx="7315499"/>
          </a:xfrm>
          <a:prstGeom prst="rect">
            <a:avLst/>
          </a:prstGeom>
        </p:spPr>
        <p:txBody>
          <a:bodyPr bIns="91425" rIns="91425" lIns="91425" tIns="91425" anchor="b" anchorCtr="0">
            <a:noAutofit/>
          </a:bodyPr>
          <a:lstStyle/>
          <a:p>
            <a:pPr>
              <a:buNone/>
            </a:pPr>
            <a:r>
              <a:rPr lang="en"/>
              <a:t>Present Content</a:t>
            </a:r>
          </a:p>
        </p:txBody>
      </p:sp>
      <p:sp>
        <p:nvSpPr>
          <p:cNvPr id="144" name="Shape 144"/>
          <p:cNvSpPr txBox="1"/>
          <p:nvPr>
            <p:ph idx="1" type="body"/>
          </p:nvPr>
        </p:nvSpPr>
        <p:spPr>
          <a:xfrm>
            <a:off y="1704688" x="457200"/>
            <a:ext cy="4840499" cx="8229600"/>
          </a:xfrm>
          <a:prstGeom prst="rect">
            <a:avLst/>
          </a:prstGeom>
        </p:spPr>
        <p:txBody>
          <a:bodyPr bIns="91425" rIns="91425" lIns="91425" tIns="91425" anchor="t" anchorCtr="0">
            <a:noAutofit/>
          </a:bodyPr>
          <a:lstStyle/>
          <a:p>
            <a:pPr rtl="0" lvl="0">
              <a:lnSpc>
                <a:spcPct val="115000"/>
              </a:lnSpc>
              <a:spcBef>
                <a:spcPts val="1000"/>
              </a:spcBef>
              <a:spcAft>
                <a:spcPts val="1000"/>
              </a:spcAft>
              <a:buNone/>
            </a:pPr>
            <a:r>
              <a:rPr sz="3000" lang="en"/>
              <a:t>Introduce the outline of the algorithm.</a:t>
            </a:r>
          </a:p>
          <a:p>
            <a:pPr rtl="0" lvl="0" indent="457200">
              <a:lnSpc>
                <a:spcPct val="115000"/>
              </a:lnSpc>
              <a:spcBef>
                <a:spcPts val="1000"/>
              </a:spcBef>
              <a:spcAft>
                <a:spcPts val="1000"/>
              </a:spcAft>
              <a:buNone/>
            </a:pPr>
            <a:r>
              <a:rPr sz="3000" lang="en"/>
              <a:t>Divide</a:t>
            </a:r>
          </a:p>
          <a:p>
            <a:pPr rtl="0" lvl="0" indent="457200">
              <a:lnSpc>
                <a:spcPct val="115000"/>
              </a:lnSpc>
              <a:spcBef>
                <a:spcPts val="1000"/>
              </a:spcBef>
              <a:spcAft>
                <a:spcPts val="1000"/>
              </a:spcAft>
              <a:buNone/>
            </a:pPr>
            <a:r>
              <a:rPr sz="3000" lang="en"/>
              <a:t>Multiply</a:t>
            </a:r>
          </a:p>
          <a:p>
            <a:pPr rtl="0" lvl="0" indent="457200">
              <a:lnSpc>
                <a:spcPct val="115000"/>
              </a:lnSpc>
              <a:spcBef>
                <a:spcPts val="1000"/>
              </a:spcBef>
              <a:spcAft>
                <a:spcPts val="1000"/>
              </a:spcAft>
              <a:buNone/>
            </a:pPr>
            <a:r>
              <a:rPr sz="3000" lang="en"/>
              <a:t>Subtract</a:t>
            </a:r>
          </a:p>
          <a:p>
            <a:pPr rtl="0" lvl="0" indent="457200">
              <a:lnSpc>
                <a:spcPct val="115000"/>
              </a:lnSpc>
              <a:spcBef>
                <a:spcPts val="1000"/>
              </a:spcBef>
              <a:spcAft>
                <a:spcPts val="1000"/>
              </a:spcAft>
              <a:buNone/>
            </a:pPr>
            <a:r>
              <a:rPr sz="3000" lang="en"/>
              <a:t>Bring down</a:t>
            </a:r>
          </a:p>
          <a:p>
            <a:pPr rtl="0" lvl="0" indent="457200">
              <a:lnSpc>
                <a:spcPct val="115000"/>
              </a:lnSpc>
              <a:spcBef>
                <a:spcPts val="1000"/>
              </a:spcBef>
              <a:spcAft>
                <a:spcPts val="1000"/>
              </a:spcAft>
              <a:buNone/>
            </a:pPr>
            <a:r>
              <a:rPr sz="3000" lang="en"/>
              <a:t>Repeat or Remainder</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y="0" x="0"/>
          <a:ext cy="0" cx="0"/>
          <a:chOff y="0" x="0"/>
          <a:chExt cy="0" cx="0"/>
        </a:xfrm>
      </p:grpSpPr>
      <p:sp>
        <p:nvSpPr>
          <p:cNvPr id="149" name="Shape 149"/>
          <p:cNvSpPr txBox="1"/>
          <p:nvPr>
            <p:ph type="title"/>
          </p:nvPr>
        </p:nvSpPr>
        <p:spPr>
          <a:xfrm>
            <a:off y="134801" x="457200"/>
            <a:ext cy="1352100" cx="7315499"/>
          </a:xfrm>
          <a:prstGeom prst="rect">
            <a:avLst/>
          </a:prstGeom>
        </p:spPr>
        <p:txBody>
          <a:bodyPr bIns="91425" rIns="91425" lIns="91425" tIns="91425" anchor="b" anchorCtr="0">
            <a:noAutofit/>
          </a:bodyPr>
          <a:lstStyle/>
          <a:p>
            <a:pPr>
              <a:buNone/>
            </a:pPr>
            <a:r>
              <a:rPr lang="en"/>
              <a:t>Provide Guidance</a:t>
            </a:r>
          </a:p>
        </p:txBody>
      </p:sp>
      <p:sp>
        <p:nvSpPr>
          <p:cNvPr id="150" name="Shape 150"/>
          <p:cNvSpPr txBox="1"/>
          <p:nvPr>
            <p:ph idx="1" type="body"/>
          </p:nvPr>
        </p:nvSpPr>
        <p:spPr>
          <a:xfrm>
            <a:off y="1704692" x="457200"/>
            <a:ext cy="1667999" cx="8229600"/>
          </a:xfrm>
          <a:prstGeom prst="rect">
            <a:avLst/>
          </a:prstGeom>
        </p:spPr>
        <p:txBody>
          <a:bodyPr bIns="91425" rIns="91425" lIns="91425" tIns="91425" anchor="t" anchorCtr="0">
            <a:noAutofit/>
          </a:bodyPr>
          <a:lstStyle/>
          <a:p>
            <a:pPr rtl="0" lvl="0">
              <a:lnSpc>
                <a:spcPct val="115000"/>
              </a:lnSpc>
              <a:spcBef>
                <a:spcPts val="1000"/>
              </a:spcBef>
              <a:spcAft>
                <a:spcPts val="1000"/>
              </a:spcAft>
              <a:buNone/>
            </a:pPr>
            <a:r>
              <a:rPr sz="3000" lang="en"/>
              <a:t>Lead the students in guided practice.</a:t>
            </a:r>
          </a:p>
          <a:p>
            <a:pPr>
              <a:lnSpc>
                <a:spcPct val="115000"/>
              </a:lnSpc>
              <a:spcBef>
                <a:spcPts val="1000"/>
              </a:spcBef>
              <a:spcAft>
                <a:spcPts val="1000"/>
              </a:spcAft>
              <a:buNone/>
            </a:pPr>
            <a:r>
              <a:rPr sz="3000" lang="en"/>
              <a:t>Model use of “Math Facts” job aid.</a:t>
            </a:r>
          </a:p>
        </p:txBody>
      </p:sp>
      <p:graphicFrame>
        <p:nvGraphicFramePr>
          <p:cNvPr id="151" name="Shape 151"/>
          <p:cNvGraphicFramePr/>
          <p:nvPr/>
        </p:nvGraphicFramePr>
        <p:xfrm>
          <a:off y="3105684" x="1437000"/>
          <a:ext cy="3000000" cx="3000000"/>
        </p:xfrm>
        <a:graphic>
          <a:graphicData uri="http://schemas.openxmlformats.org/drawingml/2006/table">
            <a:tbl>
              <a:tblPr>
                <a:noFill/>
                <a:tableStyleId>{A63739BB-0BCD-47FC-81D4-1520C54527DA}</a:tableStyleId>
              </a:tblPr>
              <a:tblGrid>
                <a:gridCol w="1152675"/>
                <a:gridCol w="1152675"/>
                <a:gridCol w="1152675"/>
                <a:gridCol w="1152675"/>
                <a:gridCol w="1152675"/>
              </a:tblGrid>
              <a:tr h="707775">
                <a:tc>
                  <a:txBody>
                    <a:bodyPr>
                      <a:noAutofit/>
                    </a:bodyPr>
                    <a:lstStyle/>
                    <a:p/>
                  </a:txBody>
                  <a:tcPr marR="91425" marB="91425" marT="91425" anchor="ctr" marL="91425"/>
                </a:tc>
                <a:tc>
                  <a:txBody>
                    <a:bodyPr>
                      <a:noAutofit/>
                    </a:bodyPr>
                    <a:lstStyle/>
                    <a:p>
                      <a:pPr algn="ctr">
                        <a:buNone/>
                      </a:pPr>
                      <a:r>
                        <a:rPr b="1" sz="3000" lang="en"/>
                        <a:t>1</a:t>
                      </a:r>
                    </a:p>
                  </a:txBody>
                  <a:tcPr marR="91425" marB="91425" marT="91425" anchor="ctr" marL="91425"/>
                </a:tc>
                <a:tc>
                  <a:txBody>
                    <a:bodyPr>
                      <a:noAutofit/>
                    </a:bodyPr>
                    <a:lstStyle/>
                    <a:p>
                      <a:pPr algn="ctr">
                        <a:buNone/>
                      </a:pPr>
                      <a:r>
                        <a:rPr b="1" sz="3000" lang="en"/>
                        <a:t>2</a:t>
                      </a:r>
                    </a:p>
                  </a:txBody>
                  <a:tcPr marR="91425" marB="91425" marT="91425" anchor="ctr" marL="91425"/>
                </a:tc>
                <a:tc>
                  <a:txBody>
                    <a:bodyPr>
                      <a:noAutofit/>
                    </a:bodyPr>
                    <a:lstStyle/>
                    <a:p>
                      <a:pPr algn="ctr">
                        <a:buNone/>
                      </a:pPr>
                      <a:r>
                        <a:rPr b="1" sz="3000" lang="en"/>
                        <a:t>3</a:t>
                      </a:r>
                    </a:p>
                  </a:txBody>
                  <a:tcPr marR="91425" marB="91425" marT="91425" anchor="ctr" marL="91425"/>
                </a:tc>
                <a:tc>
                  <a:txBody>
                    <a:bodyPr>
                      <a:noAutofit/>
                    </a:bodyPr>
                    <a:lstStyle/>
                    <a:p>
                      <a:pPr algn="ctr">
                        <a:buNone/>
                      </a:pPr>
                      <a:r>
                        <a:rPr b="1" sz="3000" lang="en"/>
                        <a:t>4</a:t>
                      </a:r>
                    </a:p>
                  </a:txBody>
                  <a:tcPr marR="91425" marB="91425" marT="91425" anchor="ctr" marL="91425"/>
                </a:tc>
              </a:tr>
              <a:tr h="700975">
                <a:tc>
                  <a:txBody>
                    <a:bodyPr>
                      <a:noAutofit/>
                    </a:bodyPr>
                    <a:lstStyle/>
                    <a:p>
                      <a:pPr algn="ctr">
                        <a:buNone/>
                      </a:pPr>
                      <a:r>
                        <a:rPr b="1" sz="3000" lang="en"/>
                        <a:t>1</a:t>
                      </a:r>
                    </a:p>
                  </a:txBody>
                  <a:tcPr marR="91425" marB="91425" marT="91425" anchor="ctr" marL="91425"/>
                </a:tc>
                <a:tc>
                  <a:txBody>
                    <a:bodyPr>
                      <a:noAutofit/>
                    </a:bodyPr>
                    <a:lstStyle/>
                    <a:p>
                      <a:pPr algn="ctr">
                        <a:buNone/>
                      </a:pPr>
                      <a:r>
                        <a:rPr sz="3000" lang="en"/>
                        <a:t>1</a:t>
                      </a:r>
                    </a:p>
                  </a:txBody>
                  <a:tcPr marR="91425" marB="91425" marT="91425" anchor="ctr" marL="91425"/>
                </a:tc>
                <a:tc>
                  <a:txBody>
                    <a:bodyPr>
                      <a:noAutofit/>
                    </a:bodyPr>
                    <a:lstStyle/>
                    <a:p>
                      <a:pPr algn="ctr">
                        <a:buNone/>
                      </a:pPr>
                      <a:r>
                        <a:rPr sz="3000" lang="en"/>
                        <a:t>2</a:t>
                      </a:r>
                    </a:p>
                  </a:txBody>
                  <a:tcPr marR="91425" marB="91425" marT="91425" anchor="ctr" marL="91425"/>
                </a:tc>
                <a:tc>
                  <a:txBody>
                    <a:bodyPr>
                      <a:noAutofit/>
                    </a:bodyPr>
                    <a:lstStyle/>
                    <a:p>
                      <a:pPr algn="ctr">
                        <a:buNone/>
                      </a:pPr>
                      <a:r>
                        <a:rPr sz="3000" lang="en"/>
                        <a:t>3</a:t>
                      </a:r>
                    </a:p>
                  </a:txBody>
                  <a:tcPr marR="91425" marB="91425" marT="91425" anchor="ctr" marL="91425"/>
                </a:tc>
                <a:tc>
                  <a:txBody>
                    <a:bodyPr>
                      <a:noAutofit/>
                    </a:bodyPr>
                    <a:lstStyle/>
                    <a:p>
                      <a:pPr algn="ctr">
                        <a:buNone/>
                      </a:pPr>
                      <a:r>
                        <a:rPr sz="3000" lang="en"/>
                        <a:t>4</a:t>
                      </a:r>
                    </a:p>
                  </a:txBody>
                  <a:tcPr marR="91425" marB="91425" marT="91425" anchor="ctr" marL="91425"/>
                </a:tc>
              </a:tr>
              <a:tr h="700975">
                <a:tc>
                  <a:txBody>
                    <a:bodyPr>
                      <a:noAutofit/>
                    </a:bodyPr>
                    <a:lstStyle/>
                    <a:p>
                      <a:pPr algn="ctr">
                        <a:buNone/>
                      </a:pPr>
                      <a:r>
                        <a:rPr b="1" sz="3000" lang="en"/>
                        <a:t>2</a:t>
                      </a:r>
                    </a:p>
                  </a:txBody>
                  <a:tcPr marR="91425" marB="91425" marT="91425" anchor="ctr" marL="91425"/>
                </a:tc>
                <a:tc>
                  <a:txBody>
                    <a:bodyPr>
                      <a:noAutofit/>
                    </a:bodyPr>
                    <a:lstStyle/>
                    <a:p>
                      <a:pPr algn="ctr">
                        <a:buNone/>
                      </a:pPr>
                      <a:r>
                        <a:rPr sz="3000" lang="en"/>
                        <a:t>2</a:t>
                      </a:r>
                    </a:p>
                  </a:txBody>
                  <a:tcPr marR="91425" marB="91425" marT="91425" anchor="ctr" marL="91425"/>
                </a:tc>
                <a:tc>
                  <a:txBody>
                    <a:bodyPr>
                      <a:noAutofit/>
                    </a:bodyPr>
                    <a:lstStyle/>
                    <a:p>
                      <a:pPr algn="ctr">
                        <a:buNone/>
                      </a:pPr>
                      <a:r>
                        <a:rPr sz="3000" lang="en"/>
                        <a:t>4</a:t>
                      </a:r>
                    </a:p>
                  </a:txBody>
                  <a:tcPr marR="91425" marB="91425" marT="91425" anchor="ctr" marL="91425"/>
                </a:tc>
                <a:tc>
                  <a:txBody>
                    <a:bodyPr>
                      <a:noAutofit/>
                    </a:bodyPr>
                    <a:lstStyle/>
                    <a:p>
                      <a:pPr algn="ctr">
                        <a:buNone/>
                      </a:pPr>
                      <a:r>
                        <a:rPr sz="3000" lang="en"/>
                        <a:t>6</a:t>
                      </a:r>
                    </a:p>
                  </a:txBody>
                  <a:tcPr marR="91425" marB="91425" marT="91425" anchor="ctr" marL="91425"/>
                </a:tc>
                <a:tc>
                  <a:txBody>
                    <a:bodyPr>
                      <a:noAutofit/>
                    </a:bodyPr>
                    <a:lstStyle/>
                    <a:p>
                      <a:pPr algn="ctr">
                        <a:buNone/>
                      </a:pPr>
                      <a:r>
                        <a:rPr sz="3000" lang="en"/>
                        <a:t>8</a:t>
                      </a:r>
                    </a:p>
                  </a:txBody>
                  <a:tcPr marR="91425" marB="91425" marT="91425" anchor="ctr" marL="91425"/>
                </a:tc>
              </a:tr>
              <a:tr h="700975">
                <a:tc>
                  <a:txBody>
                    <a:bodyPr>
                      <a:noAutofit/>
                    </a:bodyPr>
                    <a:lstStyle/>
                    <a:p>
                      <a:pPr algn="ctr">
                        <a:buNone/>
                      </a:pPr>
                      <a:r>
                        <a:rPr b="1" sz="3000" lang="en"/>
                        <a:t>3</a:t>
                      </a:r>
                    </a:p>
                  </a:txBody>
                  <a:tcPr marR="91425" marB="91425" marT="91425" anchor="ctr" marL="91425"/>
                </a:tc>
                <a:tc>
                  <a:txBody>
                    <a:bodyPr>
                      <a:noAutofit/>
                    </a:bodyPr>
                    <a:lstStyle/>
                    <a:p>
                      <a:pPr algn="ctr">
                        <a:buNone/>
                      </a:pPr>
                      <a:r>
                        <a:rPr sz="3000" lang="en"/>
                        <a:t>3</a:t>
                      </a:r>
                    </a:p>
                  </a:txBody>
                  <a:tcPr marR="91425" marB="91425" marT="91425" anchor="ctr" marL="91425"/>
                </a:tc>
                <a:tc>
                  <a:txBody>
                    <a:bodyPr>
                      <a:noAutofit/>
                    </a:bodyPr>
                    <a:lstStyle/>
                    <a:p>
                      <a:pPr algn="ctr">
                        <a:buNone/>
                      </a:pPr>
                      <a:r>
                        <a:rPr sz="3000" lang="en"/>
                        <a:t>6</a:t>
                      </a:r>
                    </a:p>
                  </a:txBody>
                  <a:tcPr marR="91425" marB="91425" marT="91425" anchor="ctr" marL="91425"/>
                </a:tc>
                <a:tc>
                  <a:txBody>
                    <a:bodyPr>
                      <a:noAutofit/>
                    </a:bodyPr>
                    <a:lstStyle/>
                    <a:p>
                      <a:pPr algn="ctr">
                        <a:buNone/>
                      </a:pPr>
                      <a:r>
                        <a:rPr sz="3000" lang="en"/>
                        <a:t>9</a:t>
                      </a:r>
                    </a:p>
                  </a:txBody>
                  <a:tcPr marR="91425" marB="91425" marT="91425" anchor="ctr" marL="91425"/>
                </a:tc>
                <a:tc>
                  <a:txBody>
                    <a:bodyPr>
                      <a:noAutofit/>
                    </a:bodyPr>
                    <a:lstStyle/>
                    <a:p>
                      <a:pPr algn="ctr">
                        <a:buNone/>
                      </a:pPr>
                      <a:r>
                        <a:rPr sz="3000" lang="en"/>
                        <a:t>12</a:t>
                      </a:r>
                    </a:p>
                  </a:txBody>
                  <a:tcPr marR="91425" marB="91425" marT="91425" anchor="ctr" marL="91425"/>
                </a:tc>
              </a:tr>
              <a:tr h="700975">
                <a:tc>
                  <a:txBody>
                    <a:bodyPr>
                      <a:noAutofit/>
                    </a:bodyPr>
                    <a:lstStyle/>
                    <a:p>
                      <a:pPr algn="ctr">
                        <a:buNone/>
                      </a:pPr>
                      <a:r>
                        <a:rPr b="1" sz="3000" lang="en"/>
                        <a:t>4</a:t>
                      </a:r>
                    </a:p>
                  </a:txBody>
                  <a:tcPr marR="91425" marB="91425" marT="91425" anchor="ctr" marL="91425"/>
                </a:tc>
                <a:tc>
                  <a:txBody>
                    <a:bodyPr>
                      <a:noAutofit/>
                    </a:bodyPr>
                    <a:lstStyle/>
                    <a:p>
                      <a:pPr algn="ctr">
                        <a:buNone/>
                      </a:pPr>
                      <a:r>
                        <a:rPr sz="3000" lang="en"/>
                        <a:t>4</a:t>
                      </a:r>
                    </a:p>
                  </a:txBody>
                  <a:tcPr marR="91425" marB="91425" marT="91425" anchor="ctr" marL="91425"/>
                </a:tc>
                <a:tc>
                  <a:txBody>
                    <a:bodyPr>
                      <a:noAutofit/>
                    </a:bodyPr>
                    <a:lstStyle/>
                    <a:p>
                      <a:pPr algn="ctr">
                        <a:buNone/>
                      </a:pPr>
                      <a:r>
                        <a:rPr sz="3000" lang="en"/>
                        <a:t>8</a:t>
                      </a:r>
                    </a:p>
                  </a:txBody>
                  <a:tcPr marR="91425" marB="91425" marT="91425" anchor="ctr" marL="91425"/>
                </a:tc>
                <a:tc>
                  <a:txBody>
                    <a:bodyPr>
                      <a:noAutofit/>
                    </a:bodyPr>
                    <a:lstStyle/>
                    <a:p>
                      <a:pPr algn="ctr">
                        <a:buNone/>
                      </a:pPr>
                      <a:r>
                        <a:rPr sz="3000" lang="en"/>
                        <a:t>12</a:t>
                      </a:r>
                    </a:p>
                  </a:txBody>
                  <a:tcPr marR="91425" marB="91425" marT="91425" anchor="ctr" marL="91425"/>
                </a:tc>
                <a:tc>
                  <a:txBody>
                    <a:bodyPr>
                      <a:noAutofit/>
                    </a:bodyPr>
                    <a:lstStyle/>
                    <a:p>
                      <a:pPr algn="ctr">
                        <a:buNone/>
                      </a:pPr>
                      <a:r>
                        <a:rPr sz="3000" lang="en"/>
                        <a:t>16</a:t>
                      </a:r>
                    </a:p>
                  </a:txBody>
                  <a:tcPr marR="91425" marB="91425" marT="91425" anchor="ctr" marL="91425"/>
                </a:tc>
              </a:tr>
            </a:tbl>
          </a:graphicData>
        </a:graphic>
      </p:graphicFrame>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y="0" x="0"/>
          <a:ext cy="0" cx="0"/>
          <a:chOff y="0" x="0"/>
          <a:chExt cy="0" cx="0"/>
        </a:xfrm>
      </p:grpSpPr>
      <p:sp>
        <p:nvSpPr>
          <p:cNvPr id="156" name="Shape 156"/>
          <p:cNvSpPr txBox="1"/>
          <p:nvPr>
            <p:ph type="title"/>
          </p:nvPr>
        </p:nvSpPr>
        <p:spPr>
          <a:xfrm>
            <a:off y="134801" x="457200"/>
            <a:ext cy="1352100" cx="7315499"/>
          </a:xfrm>
          <a:prstGeom prst="rect">
            <a:avLst/>
          </a:prstGeom>
        </p:spPr>
        <p:txBody>
          <a:bodyPr bIns="91425" rIns="91425" lIns="91425" tIns="91425" anchor="b" anchorCtr="0">
            <a:noAutofit/>
          </a:bodyPr>
          <a:lstStyle/>
          <a:p>
            <a:pPr>
              <a:buNone/>
            </a:pPr>
            <a:r>
              <a:rPr lang="en"/>
              <a:t>Elicit Performance</a:t>
            </a:r>
          </a:p>
        </p:txBody>
      </p:sp>
      <p:sp>
        <p:nvSpPr>
          <p:cNvPr id="157" name="Shape 157"/>
          <p:cNvSpPr txBox="1"/>
          <p:nvPr>
            <p:ph idx="1" type="body"/>
          </p:nvPr>
        </p:nvSpPr>
        <p:spPr>
          <a:xfrm>
            <a:off y="1704692" x="457200"/>
            <a:ext cy="1893299" cx="8229600"/>
          </a:xfrm>
          <a:prstGeom prst="rect">
            <a:avLst/>
          </a:prstGeom>
        </p:spPr>
        <p:txBody>
          <a:bodyPr bIns="91425" rIns="91425" lIns="91425" tIns="91425" anchor="t" anchorCtr="0">
            <a:noAutofit/>
          </a:bodyPr>
          <a:lstStyle/>
          <a:p>
            <a:pPr rtl="0" lvl="0">
              <a:lnSpc>
                <a:spcPct val="115000"/>
              </a:lnSpc>
              <a:spcBef>
                <a:spcPts val="1000"/>
              </a:spcBef>
              <a:spcAft>
                <a:spcPts val="1000"/>
              </a:spcAft>
              <a:buNone/>
            </a:pPr>
            <a:r>
              <a:rPr sz="3000" lang="en"/>
              <a:t>Students practice on a problem set.</a:t>
            </a:r>
          </a:p>
        </p:txBody>
      </p:sp>
      <p:grpSp>
        <p:nvGrpSpPr>
          <p:cNvPr id="158" name="Shape 158"/>
          <p:cNvGrpSpPr/>
          <p:nvPr/>
        </p:nvGrpSpPr>
        <p:grpSpPr>
          <a:xfrm>
            <a:off y="2616375" x="3021612"/>
            <a:ext cy="3833424" cx="2186685"/>
            <a:chOff y="2616375" x="3021612"/>
            <a:chExt cy="3833424" cx="2186685"/>
          </a:xfrm>
        </p:grpSpPr>
        <p:cxnSp>
          <p:nvCxnSpPr>
            <p:cNvPr id="159" name="Shape 159"/>
            <p:cNvCxnSpPr/>
            <p:nvPr/>
          </p:nvCxnSpPr>
          <p:spPr>
            <a:xfrm>
              <a:off y="3879575" x="4698012"/>
              <a:ext cy="616200" cx="0"/>
            </a:xfrm>
            <a:prstGeom prst="straightConnector1">
              <a:avLst/>
            </a:prstGeom>
            <a:noFill/>
            <a:ln w="19050" cap="flat">
              <a:solidFill>
                <a:schemeClr val="dk2"/>
              </a:solidFill>
              <a:prstDash val="solid"/>
              <a:round/>
              <a:headEnd w="lg" len="lg" type="none"/>
              <a:tailEnd w="lg" len="lg" type="triangle"/>
            </a:ln>
          </p:spPr>
        </p:cxnSp>
        <p:grpSp>
          <p:nvGrpSpPr>
            <p:cNvPr id="160" name="Shape 160"/>
            <p:cNvGrpSpPr/>
            <p:nvPr/>
          </p:nvGrpSpPr>
          <p:grpSpPr>
            <a:xfrm>
              <a:off y="2616375" x="3021612"/>
              <a:ext cy="3833424" cx="2186685"/>
              <a:chOff y="2549375" x="3021612"/>
              <a:chExt cy="3833424" cx="2186685"/>
            </a:xfrm>
          </p:grpSpPr>
          <p:sp>
            <p:nvSpPr>
              <p:cNvPr id="161" name="Shape 161"/>
              <p:cNvSpPr/>
              <p:nvPr/>
            </p:nvSpPr>
            <p:spPr>
              <a:xfrm rot="10800000">
                <a:off y="3110903" x="3366147"/>
                <a:ext cy="834900" cx="99300"/>
              </a:xfrm>
              <a:prstGeom prst="moon">
                <a:avLst>
                  <a:gd fmla="val 0"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cxnSp>
            <p:nvCxnSpPr>
              <p:cNvPr id="162" name="Shape 162"/>
              <p:cNvCxnSpPr/>
              <p:nvPr/>
            </p:nvCxnSpPr>
            <p:spPr>
              <a:xfrm>
                <a:off y="3110904" x="3365697"/>
                <a:ext cy="19799" cx="1842599"/>
              </a:xfrm>
              <a:prstGeom prst="straightConnector1">
                <a:avLst/>
              </a:prstGeom>
              <a:noFill/>
              <a:ln w="19050" cap="flat">
                <a:solidFill>
                  <a:schemeClr val="dk2"/>
                </a:solidFill>
                <a:prstDash val="solid"/>
                <a:round/>
                <a:headEnd w="lg" len="lg" type="none"/>
                <a:tailEnd w="lg" len="lg" type="none"/>
              </a:ln>
            </p:spPr>
          </p:cxnSp>
          <p:sp>
            <p:nvSpPr>
              <p:cNvPr id="163" name="Shape 163"/>
              <p:cNvSpPr/>
              <p:nvPr/>
            </p:nvSpPr>
            <p:spPr>
              <a:xfrm>
                <a:off y="3263300" x="3021612"/>
                <a:ext cy="510724" cx="344074"/>
              </a:xfrm>
              <a:custGeom>
                <a:pathLst>
                  <a:path w="469" extrusionOk="0" h="731">
                    <a:moveTo>
                      <a:pt y="0" x="224"/>
                    </a:moveTo>
                    <a:cubicBezTo>
                      <a:pt y="0" x="167"/>
                      <a:pt y="16" x="120"/>
                      <a:pt y="48" x="82"/>
                    </a:cubicBezTo>
                    <a:cubicBezTo>
                      <a:pt y="81" x="43"/>
                      <a:pt y="126" x="19"/>
                      <a:pt y="185" x="8"/>
                    </a:cubicBezTo>
                    <a:lnTo>
                      <a:pt y="201" x="96"/>
                    </a:lnTo>
                    <a:cubicBezTo>
                      <a:pt y="158" x="103"/>
                      <a:pt y="125" x="117"/>
                      <a:pt y="104" x="140"/>
                    </a:cubicBezTo>
                    <a:cubicBezTo>
                      <a:pt y="83" x="163"/>
                      <a:pt y="72" x="191"/>
                      <a:pt y="72" x="226"/>
                    </a:cubicBezTo>
                    <a:cubicBezTo>
                      <a:pt y="72" x="260"/>
                      <a:pt y="82" x="288"/>
                      <a:pt y="104" x="310"/>
                    </a:cubicBezTo>
                    <a:cubicBezTo>
                      <a:pt y="125" x="332"/>
                      <a:pt y="151" x="343"/>
                      <a:pt y="184" x="343"/>
                    </a:cubicBezTo>
                    <a:cubicBezTo>
                      <a:pt y="224" x="343"/>
                      <a:pt y="254" x="328"/>
                      <a:pt y="274" x="298"/>
                    </a:cubicBezTo>
                    <a:cubicBezTo>
                      <a:pt y="293" x="268"/>
                      <a:pt y="303" x="234"/>
                      <a:pt y="303" x="197"/>
                    </a:cubicBezTo>
                    <a:cubicBezTo>
                      <a:pt y="303" x="193"/>
                      <a:pt y="303" x="188"/>
                      <a:pt y="302" x="183"/>
                    </a:cubicBezTo>
                    <a:lnTo>
                      <a:pt y="379" x="173"/>
                    </a:lnTo>
                    <a:cubicBezTo>
                      <a:pt y="373" x="198"/>
                      <a:pt y="370" x="218"/>
                      <a:pt y="370" x="235"/>
                    </a:cubicBezTo>
                    <a:cubicBezTo>
                      <a:pt y="370" x="276"/>
                      <a:pt y="383" x="309"/>
                      <a:pt y="409" x="335"/>
                    </a:cubicBezTo>
                    <a:cubicBezTo>
                      <a:pt y="435" x="362"/>
                      <a:pt y="468" x="375"/>
                      <a:pt y="509" x="375"/>
                    </a:cubicBezTo>
                    <a:cubicBezTo>
                      <a:pt y="551" x="375"/>
                      <a:pt y="587" x="361"/>
                      <a:pt y="615" x="332"/>
                    </a:cubicBezTo>
                    <a:cubicBezTo>
                      <a:pt y="644" x="304"/>
                      <a:pt y="658" x="269"/>
                      <a:pt y="658" x="228"/>
                    </a:cubicBezTo>
                    <a:cubicBezTo>
                      <a:pt y="658" x="193"/>
                      <a:pt y="647" x="163"/>
                      <a:pt y="625" x="139"/>
                    </a:cubicBezTo>
                    <a:cubicBezTo>
                      <a:pt y="603" x="115"/>
                      <a:pt y="567" x="97"/>
                      <a:pt y="518" x="87"/>
                    </a:cubicBezTo>
                    <a:lnTo>
                      <a:pt y="529" x="0"/>
                    </a:lnTo>
                    <a:cubicBezTo>
                      <a:pt y="589" x="5"/>
                      <a:pt y="637" x="29"/>
                      <a:pt y="675" x="70"/>
                    </a:cubicBezTo>
                    <a:cubicBezTo>
                      <a:pt y="712" x="112"/>
                      <a:pt y="731" x="164"/>
                      <a:pt y="731" x="227"/>
                    </a:cubicBezTo>
                    <a:cubicBezTo>
                      <a:pt y="731" x="297"/>
                      <a:pt y="709" x="354"/>
                      <a:pt y="666" x="400"/>
                    </a:cubicBezTo>
                    <a:cubicBezTo>
                      <a:pt y="622" x="445"/>
                      <a:pt y="569" x="468"/>
                      <a:pt y="507" x="468"/>
                    </a:cubicBezTo>
                    <a:cubicBezTo>
                      <a:pt y="461" x="468"/>
                      <a:pt y="422" x="457"/>
                      <a:pt y="391" x="433"/>
                    </a:cubicBezTo>
                    <a:cubicBezTo>
                      <a:pt y="361" x="410"/>
                      <a:pt y="340" x="377"/>
                      <a:pt y="331" x="334"/>
                    </a:cubicBezTo>
                    <a:cubicBezTo>
                      <a:pt y="316" x="367"/>
                      <a:pt y="295" x="392"/>
                      <a:pt y="270" x="408"/>
                    </a:cubicBezTo>
                    <a:cubicBezTo>
                      <a:pt y="245" x="425"/>
                      <a:pt y="216" x="433"/>
                      <a:pt y="186" x="433"/>
                    </a:cubicBezTo>
                    <a:cubicBezTo>
                      <a:pt y="153" x="433"/>
                      <a:pt y="122" x="424"/>
                      <a:pt y="93" x="407"/>
                    </a:cubicBezTo>
                    <a:cubicBezTo>
                      <a:pt y="64" x="390"/>
                      <a:pt y="41" x="364"/>
                      <a:pt y="25" x="332"/>
                    </a:cubicBezTo>
                    <a:cubicBezTo>
                      <a:pt y="8" x="299"/>
                      <a:pt y="0" x="263"/>
                      <a:pt y="0" x="224"/>
                    </a:cubicBezTo>
                    <a:close/>
                  </a:path>
                </a:pathLst>
              </a:custGeom>
              <a:solidFill>
                <a:schemeClr val="accent1"/>
              </a:solidFill>
              <a:ln w="19050" cap="flat">
                <a:solidFill>
                  <a:schemeClr val="dk2"/>
                </a:solidFill>
                <a:prstDash val="solid"/>
                <a:round/>
                <a:headEnd w="med" len="med" type="none"/>
                <a:tailEnd w="med" len="med" type="none"/>
              </a:ln>
            </p:spPr>
          </p:sp>
          <p:sp>
            <p:nvSpPr>
              <p:cNvPr id="164" name="Shape 164"/>
              <p:cNvSpPr/>
              <p:nvPr/>
            </p:nvSpPr>
            <p:spPr>
              <a:xfrm>
                <a:off y="3236675" x="3668337"/>
                <a:ext cy="510724" cx="1172774"/>
              </a:xfrm>
              <a:custGeom>
                <a:pathLst>
                  <a:path w="1514" extrusionOk="0" h="731">
                    <a:moveTo>
                      <a:pt y="0" x="207"/>
                    </a:moveTo>
                    <a:cubicBezTo>
                      <a:pt y="30" x="191"/>
                      <a:pt y="62" x="165"/>
                      <a:pt y="95" x="128"/>
                    </a:cubicBezTo>
                    <a:cubicBezTo>
                      <a:pt y="128" x="92"/>
                      <a:pt y="156" x="49"/>
                      <a:pt y="179" x="0"/>
                    </a:cubicBezTo>
                    <a:lnTo>
                      <a:pt y="264" x="0"/>
                    </a:lnTo>
                    <a:cubicBezTo>
                      <a:pt y="254" x="27"/>
                      <a:pt y="239" x="58"/>
                      <a:pt y="219" x="92"/>
                    </a:cubicBezTo>
                    <a:cubicBezTo>
                      <a:pt y="199" x="126"/>
                      <a:pt y="178" x="154"/>
                      <a:pt y="158" x="175"/>
                    </a:cubicBezTo>
                    <a:lnTo>
                      <a:pt y="718" x="175"/>
                    </a:lnTo>
                    <a:lnTo>
                      <a:pt y="718" x="263"/>
                    </a:lnTo>
                    <a:lnTo>
                      <a:pt y="0" x="263"/>
                    </a:lnTo>
                    <a:close/>
                    <a:moveTo>
                      <a:pt y="12" x="573"/>
                    </a:moveTo>
                    <a:lnTo>
                      <a:pt y="380" x="504"/>
                    </a:lnTo>
                    <a:lnTo>
                      <a:pt y="391" x="586"/>
                    </a:lnTo>
                    <a:cubicBezTo>
                      <a:pt y="370" x="599"/>
                      <a:pt y="353" x="617"/>
                      <a:pt y="341" x="640"/>
                    </a:cubicBezTo>
                    <a:cubicBezTo>
                      <a:pt y="328" x="663"/>
                      <a:pt y="321" x="688"/>
                      <a:pt y="321" x="717"/>
                    </a:cubicBezTo>
                    <a:cubicBezTo>
                      <a:pt y="321" x="762"/>
                      <a:pt y="336" x="799"/>
                      <a:pt y="365" x="827"/>
                    </a:cubicBezTo>
                    <a:cubicBezTo>
                      <a:pt y="394" x="856"/>
                      <a:pt y="433" x="870"/>
                      <a:pt y="483" x="870"/>
                    </a:cubicBezTo>
                    <a:cubicBezTo>
                      <a:pt y="536" x="870"/>
                      <a:pt y="578" x="855"/>
                      <a:pt y="610" x="826"/>
                    </a:cubicBezTo>
                    <a:cubicBezTo>
                      <a:pt y="642" x="796"/>
                      <a:pt y="658" x="761"/>
                      <a:pt y="658" x="718"/>
                    </a:cubicBezTo>
                    <a:cubicBezTo>
                      <a:pt y="658" x="683"/>
                      <a:pt y="647" x="653"/>
                      <a:pt y="624" x="628"/>
                    </a:cubicBezTo>
                    <a:cubicBezTo>
                      <a:pt y="602" x="603"/>
                      <a:pt y="568" x="587"/>
                      <a:pt y="523" x="581"/>
                    </a:cubicBezTo>
                    <a:lnTo>
                      <a:pt y="531" x="488"/>
                    </a:lnTo>
                    <a:cubicBezTo>
                      <a:pt y="591" x="494"/>
                      <a:pt y="639" x="518"/>
                      <a:pt y="676" x="559"/>
                    </a:cubicBezTo>
                    <a:cubicBezTo>
                      <a:pt y="712" x="600"/>
                      <a:pt y="730" x="653"/>
                      <a:pt y="730" x="718"/>
                    </a:cubicBezTo>
                    <a:cubicBezTo>
                      <a:pt y="730" x="798"/>
                      <a:pt y="701" x="860"/>
                      <a:pt y="644" x="906"/>
                    </a:cubicBezTo>
                    <a:cubicBezTo>
                      <a:pt y="596" x="944"/>
                      <a:pt y="540" x="963"/>
                      <a:pt y="476" x="963"/>
                    </a:cubicBezTo>
                    <a:cubicBezTo>
                      <a:pt y="408" x="963"/>
                      <a:pt y="352" x="941"/>
                      <a:pt y="309" x="898"/>
                    </a:cubicBezTo>
                    <a:cubicBezTo>
                      <a:pt y="265" x="855"/>
                      <a:pt y="244" x="803"/>
                      <a:pt y="244" x="740"/>
                    </a:cubicBezTo>
                    <a:cubicBezTo>
                      <a:pt y="244" x="693"/>
                      <a:pt y="259" x="648"/>
                      <a:pt y="289" x="605"/>
                    </a:cubicBezTo>
                    <a:lnTo>
                      <a:pt y="96" x="644"/>
                    </a:lnTo>
                    <a:lnTo>
                      <a:pt y="96" x="929"/>
                    </a:lnTo>
                    <a:lnTo>
                      <a:pt y="12" x="929"/>
                    </a:lnTo>
                    <a:close/>
                    <a:moveTo>
                      <a:pt y="0" x="1269"/>
                    </a:moveTo>
                    <a:cubicBezTo>
                      <a:pt y="0" x="1212"/>
                      <a:pt y="16" x="1165"/>
                      <a:pt y="48" x="1127"/>
                    </a:cubicBezTo>
                    <a:cubicBezTo>
                      <a:pt y="81" x="1089"/>
                      <a:pt y="126" x="1064"/>
                      <a:pt y="185" x="1054"/>
                    </a:cubicBezTo>
                    <a:lnTo>
                      <a:pt y="201" x="1142"/>
                    </a:lnTo>
                    <a:cubicBezTo>
                      <a:pt y="158" x="1148"/>
                      <a:pt y="125" x="1163"/>
                      <a:pt y="104" x="1186"/>
                    </a:cubicBezTo>
                    <a:cubicBezTo>
                      <a:pt y="83" x="1208"/>
                      <a:pt y="72" x="1237"/>
                      <a:pt y="72" x="1271"/>
                    </a:cubicBezTo>
                    <a:cubicBezTo>
                      <a:pt y="72" x="1305"/>
                      <a:pt y="82" x="1334"/>
                      <a:pt y="104" x="1355"/>
                    </a:cubicBezTo>
                    <a:cubicBezTo>
                      <a:pt y="125" x="1377"/>
                      <a:pt y="151" x="1388"/>
                      <a:pt y="184" x="1388"/>
                    </a:cubicBezTo>
                    <a:cubicBezTo>
                      <a:pt y="224" x="1388"/>
                      <a:pt y="254" x="1373"/>
                      <a:pt y="274" x="1343"/>
                    </a:cubicBezTo>
                    <a:cubicBezTo>
                      <a:pt y="293" x="1313"/>
                      <a:pt y="303" x="1280"/>
                      <a:pt y="303" x="1242"/>
                    </a:cubicBezTo>
                    <a:cubicBezTo>
                      <a:pt y="303" x="1239"/>
                      <a:pt y="303" x="1234"/>
                      <a:pt y="302" x="1228"/>
                    </a:cubicBezTo>
                    <a:lnTo>
                      <a:pt y="379" x="1218"/>
                    </a:lnTo>
                    <a:cubicBezTo>
                      <a:pt y="373" x="1243"/>
                      <a:pt y="370" x="1264"/>
                      <a:pt y="370" x="1280"/>
                    </a:cubicBezTo>
                    <a:cubicBezTo>
                      <a:pt y="370" x="1321"/>
                      <a:pt y="383" x="1354"/>
                      <a:pt y="409" x="1381"/>
                    </a:cubicBezTo>
                    <a:cubicBezTo>
                      <a:pt y="435" x="1407"/>
                      <a:pt y="468" x="1420"/>
                      <a:pt y="509" x="1420"/>
                    </a:cubicBezTo>
                    <a:cubicBezTo>
                      <a:pt y="551" x="1420"/>
                      <a:pt y="587" x="1406"/>
                      <a:pt y="615" x="1378"/>
                    </a:cubicBezTo>
                    <a:cubicBezTo>
                      <a:pt y="644" x="1349"/>
                      <a:pt y="658" x="1314"/>
                      <a:pt y="658" x="1273"/>
                    </a:cubicBezTo>
                    <a:cubicBezTo>
                      <a:pt y="658" x="1238"/>
                      <a:pt y="647" x="1209"/>
                      <a:pt y="625" x="1184"/>
                    </a:cubicBezTo>
                    <a:cubicBezTo>
                      <a:pt y="603" x="1160"/>
                      <a:pt y="567" x="1143"/>
                      <a:pt y="518" x="1133"/>
                    </a:cubicBezTo>
                    <a:lnTo>
                      <a:pt y="529" x="1045"/>
                    </a:lnTo>
                    <a:cubicBezTo>
                      <a:pt y="589" x="1051"/>
                      <a:pt y="637" x="1074"/>
                      <a:pt y="675" x="1116"/>
                    </a:cubicBezTo>
                    <a:cubicBezTo>
                      <a:pt y="712" x="1157"/>
                      <a:pt y="731" x="1210"/>
                      <a:pt y="731" x="1272"/>
                    </a:cubicBezTo>
                    <a:cubicBezTo>
                      <a:pt y="731" x="1342"/>
                      <a:pt y="709" x="1400"/>
                      <a:pt y="666" x="1445"/>
                    </a:cubicBezTo>
                    <a:cubicBezTo>
                      <a:pt y="622" x="1491"/>
                      <a:pt y="569" x="1514"/>
                      <a:pt y="507" x="1514"/>
                    </a:cubicBezTo>
                    <a:cubicBezTo>
                      <a:pt y="461" x="1514"/>
                      <a:pt y="422" x="1502"/>
                      <a:pt y="391" x="1479"/>
                    </a:cubicBezTo>
                    <a:cubicBezTo>
                      <a:pt y="361" x="1455"/>
                      <a:pt y="340" x="1422"/>
                      <a:pt y="331" x="1380"/>
                    </a:cubicBezTo>
                    <a:cubicBezTo>
                      <a:pt y="316" x="1412"/>
                      <a:pt y="295" x="1437"/>
                      <a:pt y="270" x="1454"/>
                    </a:cubicBezTo>
                    <a:cubicBezTo>
                      <a:pt y="245" x="1470"/>
                      <a:pt y="216" x="1479"/>
                      <a:pt y="186" x="1479"/>
                    </a:cubicBezTo>
                    <a:cubicBezTo>
                      <a:pt y="153" x="1479"/>
                      <a:pt y="122" x="1470"/>
                      <a:pt y="93" x="1452"/>
                    </a:cubicBezTo>
                    <a:cubicBezTo>
                      <a:pt y="64" x="1435"/>
                      <a:pt y="41" x="1410"/>
                      <a:pt y="25" x="1377"/>
                    </a:cubicBezTo>
                    <a:cubicBezTo>
                      <a:pt y="8" x="1344"/>
                      <a:pt y="0" x="1308"/>
                      <a:pt y="0" x="1269"/>
                    </a:cubicBezTo>
                    <a:close/>
                  </a:path>
                </a:pathLst>
              </a:custGeom>
              <a:solidFill>
                <a:schemeClr val="accent1"/>
              </a:solidFill>
              <a:ln w="19050" cap="flat">
                <a:solidFill>
                  <a:schemeClr val="dk2"/>
                </a:solidFill>
                <a:prstDash val="solid"/>
                <a:round/>
                <a:headEnd w="med" len="med" type="none"/>
                <a:tailEnd w="med" len="med" type="none"/>
              </a:ln>
            </p:spPr>
          </p:sp>
          <p:sp>
            <p:nvSpPr>
              <p:cNvPr id="165" name="Shape 165"/>
              <p:cNvSpPr/>
              <p:nvPr/>
            </p:nvSpPr>
            <p:spPr>
              <a:xfrm>
                <a:off y="2549375" x="4065212"/>
                <a:ext cy="510724" cx="699701"/>
              </a:xfrm>
              <a:custGeom>
                <a:pathLst>
                  <a:path w="887" extrusionOk="0" h="731">
                    <a:moveTo>
                      <a:pt y="0" x="830"/>
                    </a:moveTo>
                    <a:cubicBezTo>
                      <a:pt y="30" x="815"/>
                      <a:pt y="62" x="789"/>
                      <a:pt y="95" x="752"/>
                    </a:cubicBezTo>
                    <a:cubicBezTo>
                      <a:pt y="128" x="715"/>
                      <a:pt y="156" x="672"/>
                      <a:pt y="179" x="623"/>
                    </a:cubicBezTo>
                    <a:lnTo>
                      <a:pt y="264" x="623"/>
                    </a:lnTo>
                    <a:cubicBezTo>
                      <a:pt y="254" x="650"/>
                      <a:pt y="239" x="681"/>
                      <a:pt y="219" x="715"/>
                    </a:cubicBezTo>
                    <a:cubicBezTo>
                      <a:pt y="199" x="750"/>
                      <a:pt y="178" x="778"/>
                      <a:pt y="158" x="799"/>
                    </a:cubicBezTo>
                    <a:lnTo>
                      <a:pt y="718" x="799"/>
                    </a:lnTo>
                    <a:lnTo>
                      <a:pt y="718" x="887"/>
                    </a:lnTo>
                    <a:lnTo>
                      <a:pt y="0" x="887"/>
                    </a:lnTo>
                    <a:close/>
                    <a:moveTo>
                      <a:pt y="12" x="84"/>
                    </a:moveTo>
                    <a:lnTo>
                      <a:pt y="380" x="15"/>
                    </a:lnTo>
                    <a:lnTo>
                      <a:pt y="391" x="98"/>
                    </a:lnTo>
                    <a:cubicBezTo>
                      <a:pt y="370" x="111"/>
                      <a:pt y="353" x="129"/>
                      <a:pt y="341" x="151"/>
                    </a:cubicBezTo>
                    <a:cubicBezTo>
                      <a:pt y="328" x="174"/>
                      <a:pt y="321" x="200"/>
                      <a:pt y="321" x="228"/>
                    </a:cubicBezTo>
                    <a:cubicBezTo>
                      <a:pt y="321" x="274"/>
                      <a:pt y="336" x="310"/>
                      <a:pt y="365" x="339"/>
                    </a:cubicBezTo>
                    <a:cubicBezTo>
                      <a:pt y="394" x="367"/>
                      <a:pt y="433" x="381"/>
                      <a:pt y="483" x="381"/>
                    </a:cubicBezTo>
                    <a:cubicBezTo>
                      <a:pt y="536" x="381"/>
                      <a:pt y="578" x="366"/>
                      <a:pt y="610" x="337"/>
                    </a:cubicBezTo>
                    <a:cubicBezTo>
                      <a:pt y="642" x="308"/>
                      <a:pt y="658" x="272"/>
                      <a:pt y="658" x="229"/>
                    </a:cubicBezTo>
                    <a:cubicBezTo>
                      <a:pt y="658" x="194"/>
                      <a:pt y="647" x="164"/>
                      <a:pt y="624" x="139"/>
                    </a:cubicBezTo>
                    <a:cubicBezTo>
                      <a:pt y="602" x="114"/>
                      <a:pt y="568" x="99"/>
                      <a:pt y="523" x="92"/>
                    </a:cubicBezTo>
                    <a:lnTo>
                      <a:pt y="531" x="0"/>
                    </a:lnTo>
                    <a:cubicBezTo>
                      <a:pt y="591" x="5"/>
                      <a:pt y="639" x="29"/>
                      <a:pt y="676" x="70"/>
                    </a:cubicBezTo>
                    <a:cubicBezTo>
                      <a:pt y="712" x="111"/>
                      <a:pt y="730" x="164"/>
                      <a:pt y="730" x="229"/>
                    </a:cubicBezTo>
                    <a:cubicBezTo>
                      <a:pt y="730" x="309"/>
                      <a:pt y="701" x="372"/>
                      <a:pt y="644" x="417"/>
                    </a:cubicBezTo>
                    <a:cubicBezTo>
                      <a:pt y="596" x="455"/>
                      <a:pt y="540" x="474"/>
                      <a:pt y="476" x="474"/>
                    </a:cubicBezTo>
                    <a:cubicBezTo>
                      <a:pt y="408" x="474"/>
                      <a:pt y="352" x="453"/>
                      <a:pt y="309" x="410"/>
                    </a:cubicBezTo>
                    <a:cubicBezTo>
                      <a:pt y="265" x="367"/>
                      <a:pt y="244" x="314"/>
                      <a:pt y="244" x="251"/>
                    </a:cubicBezTo>
                    <a:cubicBezTo>
                      <a:pt y="244" x="204"/>
                      <a:pt y="259" x="159"/>
                      <a:pt y="289" x="116"/>
                    </a:cubicBezTo>
                    <a:lnTo>
                      <a:pt y="96" x="155"/>
                    </a:lnTo>
                    <a:lnTo>
                      <a:pt y="96" x="440"/>
                    </a:lnTo>
                    <a:lnTo>
                      <a:pt y="12" x="440"/>
                    </a:lnTo>
                    <a:close/>
                  </a:path>
                </a:pathLst>
              </a:custGeom>
              <a:solidFill>
                <a:schemeClr val="accent1"/>
              </a:solidFill>
              <a:ln w="19050" cap="flat">
                <a:solidFill>
                  <a:schemeClr val="dk2"/>
                </a:solidFill>
                <a:prstDash val="solid"/>
                <a:round/>
                <a:headEnd w="med" len="med" type="none"/>
                <a:tailEnd w="med" len="med" type="none"/>
              </a:ln>
            </p:spPr>
          </p:sp>
          <p:sp>
            <p:nvSpPr>
              <p:cNvPr id="166" name="Shape 166"/>
              <p:cNvSpPr/>
              <p:nvPr/>
            </p:nvSpPr>
            <p:spPr>
              <a:xfrm>
                <a:off y="3922625" x="3521862"/>
                <a:ext cy="510724" cx="954126"/>
              </a:xfrm>
              <a:custGeom>
                <a:pathLst>
                  <a:path w="1374" extrusionOk="0" h="731">
                    <a:moveTo>
                      <a:pt y="415" x="0"/>
                    </a:moveTo>
                    <a:lnTo>
                      <a:pt y="503" x="0"/>
                    </a:lnTo>
                    <a:lnTo>
                      <a:pt y="503" x="270"/>
                    </a:lnTo>
                    <a:lnTo>
                      <a:pt y="415" x="270"/>
                    </a:lnTo>
                    <a:close/>
                    <a:moveTo>
                      <a:pt y="0" x="617"/>
                    </a:moveTo>
                    <a:cubicBezTo>
                      <a:pt y="30" x="601"/>
                      <a:pt y="62" x="575"/>
                      <a:pt y="95" x="539"/>
                    </a:cubicBezTo>
                    <a:cubicBezTo>
                      <a:pt y="128" x="502"/>
                      <a:pt y="156" x="459"/>
                      <a:pt y="179" x="410"/>
                    </a:cubicBezTo>
                    <a:lnTo>
                      <a:pt y="264" x="410"/>
                    </a:lnTo>
                    <a:cubicBezTo>
                      <a:pt y="254" x="437"/>
                      <a:pt y="239" x="468"/>
                      <a:pt y="219" x="502"/>
                    </a:cubicBezTo>
                    <a:cubicBezTo>
                      <a:pt y="199" x="537"/>
                      <a:pt y="178" x="564"/>
                      <a:pt y="158" x="585"/>
                    </a:cubicBezTo>
                    <a:lnTo>
                      <a:pt y="718" x="585"/>
                    </a:lnTo>
                    <a:lnTo>
                      <a:pt y="718" x="673"/>
                    </a:lnTo>
                    <a:lnTo>
                      <a:pt y="0" x="673"/>
                    </a:lnTo>
                    <a:close/>
                    <a:moveTo>
                      <a:pt y="12" x="983"/>
                    </a:moveTo>
                    <a:lnTo>
                      <a:pt y="380" x="914"/>
                    </a:lnTo>
                    <a:lnTo>
                      <a:pt y="391" x="997"/>
                    </a:lnTo>
                    <a:cubicBezTo>
                      <a:pt y="370" x="1010"/>
                      <a:pt y="353" x="1027"/>
                      <a:pt y="341" x="1050"/>
                    </a:cubicBezTo>
                    <a:cubicBezTo>
                      <a:pt y="328" x="1073"/>
                      <a:pt y="321" x="1099"/>
                      <a:pt y="321" x="1127"/>
                    </a:cubicBezTo>
                    <a:cubicBezTo>
                      <a:pt y="321" x="1173"/>
                      <a:pt y="336" x="1209"/>
                      <a:pt y="365" x="1237"/>
                    </a:cubicBezTo>
                    <a:cubicBezTo>
                      <a:pt y="394" x="1266"/>
                      <a:pt y="433" x="1280"/>
                      <a:pt y="483" x="1280"/>
                    </a:cubicBezTo>
                    <a:cubicBezTo>
                      <a:pt y="536" x="1280"/>
                      <a:pt y="578" x="1265"/>
                      <a:pt y="610" x="1236"/>
                    </a:cubicBezTo>
                    <a:cubicBezTo>
                      <a:pt y="642" x="1207"/>
                      <a:pt y="658" x="1171"/>
                      <a:pt y="658" x="1128"/>
                    </a:cubicBezTo>
                    <a:cubicBezTo>
                      <a:pt y="658" x="1093"/>
                      <a:pt y="647" x="1063"/>
                      <a:pt y="624" x="1038"/>
                    </a:cubicBezTo>
                    <a:cubicBezTo>
                      <a:pt y="602" x="1013"/>
                      <a:pt y="568" x="998"/>
                      <a:pt y="523" x="991"/>
                    </a:cubicBezTo>
                    <a:lnTo>
                      <a:pt y="531" x="898"/>
                    </a:lnTo>
                    <a:cubicBezTo>
                      <a:pt y="591" x="904"/>
                      <a:pt y="639" x="928"/>
                      <a:pt y="676" x="969"/>
                    </a:cubicBezTo>
                    <a:cubicBezTo>
                      <a:pt y="712" x="1010"/>
                      <a:pt y="730" x="1063"/>
                      <a:pt y="730" x="1128"/>
                    </a:cubicBezTo>
                    <a:cubicBezTo>
                      <a:pt y="730" x="1208"/>
                      <a:pt y="701" x="1270"/>
                      <a:pt y="644" x="1316"/>
                    </a:cubicBezTo>
                    <a:cubicBezTo>
                      <a:pt y="596" x="1354"/>
                      <a:pt y="540" x="1373"/>
                      <a:pt y="476" x="1373"/>
                    </a:cubicBezTo>
                    <a:cubicBezTo>
                      <a:pt y="408" x="1373"/>
                      <a:pt y="352" x="1352"/>
                      <a:pt y="309" x="1309"/>
                    </a:cubicBezTo>
                    <a:cubicBezTo>
                      <a:pt y="265" x="1266"/>
                      <a:pt y="244" x="1213"/>
                      <a:pt y="244" x="1150"/>
                    </a:cubicBezTo>
                    <a:cubicBezTo>
                      <a:pt y="244" x="1103"/>
                      <a:pt y="259" x="1058"/>
                      <a:pt y="289" x="1015"/>
                    </a:cubicBezTo>
                    <a:lnTo>
                      <a:pt y="96" x="1054"/>
                    </a:lnTo>
                    <a:lnTo>
                      <a:pt y="96" x="1339"/>
                    </a:lnTo>
                    <a:lnTo>
                      <a:pt y="12" x="1339"/>
                    </a:lnTo>
                    <a:close/>
                  </a:path>
                </a:pathLst>
              </a:custGeom>
              <a:solidFill>
                <a:schemeClr val="accent1"/>
              </a:solidFill>
              <a:ln w="19050" cap="flat">
                <a:solidFill>
                  <a:schemeClr val="dk2"/>
                </a:solidFill>
                <a:prstDash val="solid"/>
                <a:round/>
                <a:headEnd w="med" len="med" type="none"/>
                <a:tailEnd w="med" len="med" type="none"/>
              </a:ln>
            </p:spPr>
          </p:sp>
          <p:cxnSp>
            <p:nvCxnSpPr>
              <p:cNvPr id="167" name="Shape 167"/>
              <p:cNvCxnSpPr/>
              <p:nvPr/>
            </p:nvCxnSpPr>
            <p:spPr>
              <a:xfrm>
                <a:off y="4475925" x="3339550"/>
                <a:ext cy="0" cx="1828800"/>
              </a:xfrm>
              <a:prstGeom prst="straightConnector1">
                <a:avLst/>
              </a:prstGeom>
              <a:noFill/>
              <a:ln w="19050" cap="flat">
                <a:solidFill>
                  <a:schemeClr val="dk2"/>
                </a:solidFill>
                <a:prstDash val="solid"/>
                <a:round/>
                <a:headEnd w="lg" len="lg" type="none"/>
                <a:tailEnd w="lg" len="lg" type="none"/>
              </a:ln>
            </p:spPr>
          </p:cxnSp>
          <p:sp>
            <p:nvSpPr>
              <p:cNvPr id="168" name="Shape 168"/>
              <p:cNvSpPr/>
              <p:nvPr/>
            </p:nvSpPr>
            <p:spPr>
              <a:xfrm>
                <a:off y="4563775" x="4224237"/>
                <a:ext cy="510724" cx="699700"/>
              </a:xfrm>
              <a:custGeom>
                <a:pathLst>
                  <a:path w="1025" extrusionOk="0" h="731">
                    <a:moveTo>
                      <a:pt y="72" x="232"/>
                    </a:moveTo>
                    <a:cubicBezTo>
                      <a:pt y="72" x="273"/>
                      <a:pt y="92" x="307"/>
                      <a:pt y="130" x="335"/>
                    </a:cubicBezTo>
                    <a:cubicBezTo>
                      <a:pt y="169" x="362"/>
                      <a:pt y="247" x="376"/>
                      <a:pt y="365" x="376"/>
                    </a:cubicBezTo>
                    <a:cubicBezTo>
                      <a:pt y="482" x="376"/>
                      <a:pt y="561" x="362"/>
                      <a:pt y="600" x="335"/>
                    </a:cubicBezTo>
                    <a:cubicBezTo>
                      <a:pt y="639" x="307"/>
                      <a:pt y="658" x="273"/>
                      <a:pt y="658" x="233"/>
                    </a:cubicBezTo>
                    <a:cubicBezTo>
                      <a:pt y="658" x="193"/>
                      <a:pt y="639" x="159"/>
                      <a:pt y="600" x="131"/>
                    </a:cubicBezTo>
                    <a:cubicBezTo>
                      <a:pt y="561" x="104"/>
                      <a:pt y="483" x="90"/>
                      <a:pt y="365" x="90"/>
                    </a:cubicBezTo>
                    <a:cubicBezTo>
                      <a:pt y="248" x="90"/>
                      <a:pt y="167" x="105"/>
                      <a:pt y="124" x="135"/>
                    </a:cubicBezTo>
                    <a:cubicBezTo>
                      <a:pt y="89" x="159"/>
                      <a:pt y="72" x="192"/>
                      <a:pt y="72" x="232"/>
                    </a:cubicBezTo>
                    <a:close/>
                    <a:moveTo>
                      <a:pt y="0" x="233"/>
                    </a:moveTo>
                    <a:cubicBezTo>
                      <a:pt y="0" x="181"/>
                      <a:pt y="13" x="138"/>
                      <a:pt y="41" x="103"/>
                    </a:cubicBezTo>
                    <a:cubicBezTo>
                      <a:pt y="69" x="69"/>
                      <a:pt y="109" x="43"/>
                      <a:pt y="161" x="26"/>
                    </a:cubicBezTo>
                    <a:cubicBezTo>
                      <a:pt y="212" x="8"/>
                      <a:pt y="281" x="0"/>
                      <a:pt y="365" x="0"/>
                    </a:cubicBezTo>
                    <a:cubicBezTo>
                      <a:pt y="500" x="0"/>
                      <a:pt y="597" x="23"/>
                      <a:pt y="656" x="70"/>
                    </a:cubicBezTo>
                    <a:cubicBezTo>
                      <a:pt y="706" x="110"/>
                      <a:pt y="730" x="164"/>
                      <a:pt y="730" x="233"/>
                    </a:cubicBezTo>
                    <a:cubicBezTo>
                      <a:pt y="730" x="285"/>
                      <a:pt y="716" x="329"/>
                      <a:pt y="688" x="363"/>
                    </a:cubicBezTo>
                    <a:cubicBezTo>
                      <a:pt y="660" x="397"/>
                      <a:pt y="620" x="423"/>
                      <a:pt y="569" x="440"/>
                    </a:cubicBezTo>
                    <a:cubicBezTo>
                      <a:pt y="517" x="458"/>
                      <a:pt y="449" x="466"/>
                      <a:pt y="365" x="466"/>
                    </a:cubicBezTo>
                    <a:cubicBezTo>
                      <a:pt y="294" x="466"/>
                      <a:pt y="238" x="461"/>
                      <a:pt y="196" x="450"/>
                    </a:cubicBezTo>
                    <a:cubicBezTo>
                      <a:pt y="154" x="439"/>
                      <a:pt y="119" x="425"/>
                      <a:pt y="90" x="406"/>
                    </a:cubicBezTo>
                    <a:cubicBezTo>
                      <a:pt y="60" x="387"/>
                      <a:pt y="38" x="363"/>
                      <a:pt y="23" x="334"/>
                    </a:cubicBezTo>
                    <a:cubicBezTo>
                      <a:pt y="7" x="305"/>
                      <a:pt y="0" x="271"/>
                      <a:pt y="0" x="233"/>
                    </a:cubicBezTo>
                    <a:close/>
                    <a:moveTo>
                      <a:pt y="0" x="780"/>
                    </a:moveTo>
                    <a:cubicBezTo>
                      <a:pt y="0" x="724"/>
                      <a:pt y="16" x="676"/>
                      <a:pt y="48" x="638"/>
                    </a:cubicBezTo>
                    <a:cubicBezTo>
                      <a:pt y="81" x="600"/>
                      <a:pt y="126" x="576"/>
                      <a:pt y="185" x="565"/>
                    </a:cubicBezTo>
                    <a:lnTo>
                      <a:pt y="201" x="653"/>
                    </a:lnTo>
                    <a:cubicBezTo>
                      <a:pt y="158" x="659"/>
                      <a:pt y="125" x="674"/>
                      <a:pt y="104" x="697"/>
                    </a:cubicBezTo>
                    <a:cubicBezTo>
                      <a:pt y="83" x="720"/>
                      <a:pt y="72" x="748"/>
                      <a:pt y="72" x="782"/>
                    </a:cubicBezTo>
                    <a:cubicBezTo>
                      <a:pt y="72" x="817"/>
                      <a:pt y="82" x="845"/>
                      <a:pt y="104" x="867"/>
                    </a:cubicBezTo>
                    <a:cubicBezTo>
                      <a:pt y="125" x="888"/>
                      <a:pt y="151" x="899"/>
                      <a:pt y="184" x="899"/>
                    </a:cubicBezTo>
                    <a:cubicBezTo>
                      <a:pt y="224" x="899"/>
                      <a:pt y="254" x="884"/>
                      <a:pt y="274" x="854"/>
                    </a:cubicBezTo>
                    <a:cubicBezTo>
                      <a:pt y="293" x="825"/>
                      <a:pt y="303" x="791"/>
                      <a:pt y="303" x="753"/>
                    </a:cubicBezTo>
                    <a:cubicBezTo>
                      <a:pt y="303" x="750"/>
                      <a:pt y="303" x="745"/>
                      <a:pt y="302" x="739"/>
                    </a:cubicBezTo>
                    <a:lnTo>
                      <a:pt y="379" x="729"/>
                    </a:lnTo>
                    <a:cubicBezTo>
                      <a:pt y="373" x="754"/>
                      <a:pt y="370" x="775"/>
                      <a:pt y="370" x="791"/>
                    </a:cubicBezTo>
                    <a:cubicBezTo>
                      <a:pt y="370" x="832"/>
                      <a:pt y="383" x="866"/>
                      <a:pt y="409" x="892"/>
                    </a:cubicBezTo>
                    <a:cubicBezTo>
                      <a:pt y="435" x="918"/>
                      <a:pt y="468" x="932"/>
                      <a:pt y="509" x="932"/>
                    </a:cubicBezTo>
                    <a:cubicBezTo>
                      <a:pt y="551" x="932"/>
                      <a:pt y="587" x="917"/>
                      <a:pt y="615" x="889"/>
                    </a:cubicBezTo>
                    <a:cubicBezTo>
                      <a:pt y="644" x="860"/>
                      <a:pt y="658" x="826"/>
                      <a:pt y="658" x="784"/>
                    </a:cubicBezTo>
                    <a:cubicBezTo>
                      <a:pt y="658" x="749"/>
                      <a:pt y="647" x="720"/>
                      <a:pt y="625" x="695"/>
                    </a:cubicBezTo>
                    <a:cubicBezTo>
                      <a:pt y="603" x="671"/>
                      <a:pt y="567" x="654"/>
                      <a:pt y="518" x="644"/>
                    </a:cubicBezTo>
                    <a:lnTo>
                      <a:pt y="529" x="556"/>
                    </a:lnTo>
                    <a:cubicBezTo>
                      <a:pt y="589" x="562"/>
                      <a:pt y="637" x="586"/>
                      <a:pt y="675" x="627"/>
                    </a:cubicBezTo>
                    <a:cubicBezTo>
                      <a:pt y="712" x="669"/>
                      <a:pt y="731" x="721"/>
                      <a:pt y="731" x="784"/>
                    </a:cubicBezTo>
                    <a:cubicBezTo>
                      <a:pt y="731" x="853"/>
                      <a:pt y="709" x="911"/>
                      <a:pt y="666" x="957"/>
                    </a:cubicBezTo>
                    <a:cubicBezTo>
                      <a:pt y="622" x="1002"/>
                      <a:pt y="569" x="1025"/>
                      <a:pt y="507" x="1025"/>
                    </a:cubicBezTo>
                    <a:cubicBezTo>
                      <a:pt y="461" x="1025"/>
                      <a:pt y="422" x="1013"/>
                      <a:pt y="391" x="990"/>
                    </a:cubicBezTo>
                    <a:cubicBezTo>
                      <a:pt y="361" x="966"/>
                      <a:pt y="340" x="933"/>
                      <a:pt y="331" x="891"/>
                    </a:cubicBezTo>
                    <a:cubicBezTo>
                      <a:pt y="316" x="924"/>
                      <a:pt y="295" x="948"/>
                      <a:pt y="270" x="965"/>
                    </a:cubicBezTo>
                    <a:cubicBezTo>
                      <a:pt y="245" x="981"/>
                      <a:pt y="216" x="990"/>
                      <a:pt y="186" x="990"/>
                    </a:cubicBezTo>
                    <a:cubicBezTo>
                      <a:pt y="153" x="990"/>
                      <a:pt y="122" x="981"/>
                      <a:pt y="93" x="964"/>
                    </a:cubicBezTo>
                    <a:cubicBezTo>
                      <a:pt y="64" x="946"/>
                      <a:pt y="41" x="921"/>
                      <a:pt y="25" x="888"/>
                    </a:cubicBezTo>
                    <a:cubicBezTo>
                      <a:pt y="8" x="855"/>
                      <a:pt y="0" x="819"/>
                      <a:pt y="0" x="780"/>
                    </a:cubicBezTo>
                    <a:close/>
                  </a:path>
                </a:pathLst>
              </a:custGeom>
              <a:solidFill>
                <a:schemeClr val="accent1"/>
              </a:solidFill>
              <a:ln w="19050" cap="flat">
                <a:solidFill>
                  <a:schemeClr val="dk2"/>
                </a:solidFill>
                <a:prstDash val="solid"/>
                <a:round/>
                <a:headEnd w="med" len="med" type="none"/>
                <a:tailEnd w="med" len="med" type="none"/>
              </a:ln>
            </p:spPr>
          </p:sp>
          <p:sp>
            <p:nvSpPr>
              <p:cNvPr id="169" name="Shape 169"/>
              <p:cNvSpPr/>
              <p:nvPr/>
            </p:nvSpPr>
            <p:spPr>
              <a:xfrm>
                <a:off y="5159850" x="4336887"/>
                <a:ext cy="510724" cx="580425"/>
              </a:xfrm>
              <a:custGeom>
                <a:pathLst>
                  <a:path w="812" extrusionOk="0" h="731">
                    <a:moveTo>
                      <a:pt y="415" x="0"/>
                    </a:moveTo>
                    <a:lnTo>
                      <a:pt y="503" x="0"/>
                    </a:lnTo>
                    <a:lnTo>
                      <a:pt y="503" x="270"/>
                    </a:lnTo>
                    <a:lnTo>
                      <a:pt y="415" x="270"/>
                    </a:lnTo>
                    <a:close/>
                    <a:moveTo>
                      <a:pt y="0" x="567"/>
                    </a:moveTo>
                    <a:cubicBezTo>
                      <a:pt y="0" x="510"/>
                      <a:pt y="16" x="463"/>
                      <a:pt y="48" x="425"/>
                    </a:cubicBezTo>
                    <a:cubicBezTo>
                      <a:pt y="81" x="387"/>
                      <a:pt y="126" x="362"/>
                      <a:pt y="185" x="352"/>
                    </a:cubicBezTo>
                    <a:lnTo>
                      <a:pt y="201" x="439"/>
                    </a:lnTo>
                    <a:cubicBezTo>
                      <a:pt y="158" x="446"/>
                      <a:pt y="125" x="461"/>
                      <a:pt y="104" x="483"/>
                    </a:cubicBezTo>
                    <a:cubicBezTo>
                      <a:pt y="83" x="506"/>
                      <a:pt y="72" x="535"/>
                      <a:pt y="72" x="569"/>
                    </a:cubicBezTo>
                    <a:cubicBezTo>
                      <a:pt y="72" x="603"/>
                      <a:pt y="82" x="631"/>
                      <a:pt y="104" x="653"/>
                    </a:cubicBezTo>
                    <a:cubicBezTo>
                      <a:pt y="125" x="675"/>
                      <a:pt y="151" x="686"/>
                      <a:pt y="184" x="686"/>
                    </a:cubicBezTo>
                    <a:cubicBezTo>
                      <a:pt y="224" x="686"/>
                      <a:pt y="254" x="671"/>
                      <a:pt y="274" x="641"/>
                    </a:cubicBezTo>
                    <a:cubicBezTo>
                      <a:pt y="293" x="611"/>
                      <a:pt y="303" x="577"/>
                      <a:pt y="303" x="540"/>
                    </a:cubicBezTo>
                    <a:cubicBezTo>
                      <a:pt y="303" x="536"/>
                      <a:pt y="303" x="532"/>
                      <a:pt y="302" x="526"/>
                    </a:cubicBezTo>
                    <a:lnTo>
                      <a:pt y="379" x="516"/>
                    </a:lnTo>
                    <a:cubicBezTo>
                      <a:pt y="373" x="541"/>
                      <a:pt y="370" x="562"/>
                      <a:pt y="370" x="578"/>
                    </a:cubicBezTo>
                    <a:cubicBezTo>
                      <a:pt y="370" x="619"/>
                      <a:pt y="383" x="652"/>
                      <a:pt y="409" x="679"/>
                    </a:cubicBezTo>
                    <a:cubicBezTo>
                      <a:pt y="435" x="705"/>
                      <a:pt y="468" x="718"/>
                      <a:pt y="509" x="718"/>
                    </a:cubicBezTo>
                    <a:cubicBezTo>
                      <a:pt y="551" x="718"/>
                      <a:pt y="587" x="704"/>
                      <a:pt y="615" x="675"/>
                    </a:cubicBezTo>
                    <a:cubicBezTo>
                      <a:pt y="644" x="647"/>
                      <a:pt y="658" x="612"/>
                      <a:pt y="658" x="571"/>
                    </a:cubicBezTo>
                    <a:cubicBezTo>
                      <a:pt y="658" x="536"/>
                      <a:pt y="647" x="506"/>
                      <a:pt y="625" x="482"/>
                    </a:cubicBezTo>
                    <a:cubicBezTo>
                      <a:pt y="603" x="458"/>
                      <a:pt y="567" x="441"/>
                      <a:pt y="518" x="431"/>
                    </a:cubicBezTo>
                    <a:lnTo>
                      <a:pt y="529" x="343"/>
                    </a:lnTo>
                    <a:cubicBezTo>
                      <a:pt y="589" x="349"/>
                      <a:pt y="637" x="372"/>
                      <a:pt y="675" x="414"/>
                    </a:cubicBezTo>
                    <a:cubicBezTo>
                      <a:pt y="712" x="455"/>
                      <a:pt y="731" x="507"/>
                      <a:pt y="731" x="570"/>
                    </a:cubicBezTo>
                    <a:cubicBezTo>
                      <a:pt y="731" x="640"/>
                      <a:pt y="709" x="698"/>
                      <a:pt y="666" x="743"/>
                    </a:cubicBezTo>
                    <a:cubicBezTo>
                      <a:pt y="622" x="789"/>
                      <a:pt y="569" x="812"/>
                      <a:pt y="507" x="812"/>
                    </a:cubicBezTo>
                    <a:cubicBezTo>
                      <a:pt y="461" x="812"/>
                      <a:pt y="422" x="800"/>
                      <a:pt y="391" x="776"/>
                    </a:cubicBezTo>
                    <a:cubicBezTo>
                      <a:pt y="361" x="753"/>
                      <a:pt y="340" x="720"/>
                      <a:pt y="331" x="678"/>
                    </a:cubicBezTo>
                    <a:cubicBezTo>
                      <a:pt y="316" x="710"/>
                      <a:pt y="295" x="735"/>
                      <a:pt y="270" x="751"/>
                    </a:cubicBezTo>
                    <a:cubicBezTo>
                      <a:pt y="245" x="768"/>
                      <a:pt y="216" x="776"/>
                      <a:pt y="186" x="776"/>
                    </a:cubicBezTo>
                    <a:cubicBezTo>
                      <a:pt y="153" x="776"/>
                      <a:pt y="122" x="768"/>
                      <a:pt y="93" x="750"/>
                    </a:cubicBezTo>
                    <a:cubicBezTo>
                      <a:pt y="64" x="733"/>
                      <a:pt y="41" x="708"/>
                      <a:pt y="25" x="675"/>
                    </a:cubicBezTo>
                    <a:cubicBezTo>
                      <a:pt y="8" x="642"/>
                      <a:pt y="0" x="606"/>
                      <a:pt y="0" x="567"/>
                    </a:cubicBezTo>
                    <a:close/>
                  </a:path>
                </a:pathLst>
              </a:custGeom>
              <a:solidFill>
                <a:schemeClr val="accent1"/>
              </a:solidFill>
              <a:ln w="19050" cap="flat">
                <a:solidFill>
                  <a:schemeClr val="dk2"/>
                </a:solidFill>
                <a:prstDash val="solid"/>
                <a:round/>
                <a:headEnd w="med" len="med" type="none"/>
                <a:tailEnd w="med" len="med" type="none"/>
              </a:ln>
            </p:spPr>
          </p:sp>
          <p:cxnSp>
            <p:nvCxnSpPr>
              <p:cNvPr id="170" name="Shape 170"/>
              <p:cNvCxnSpPr/>
              <p:nvPr/>
            </p:nvCxnSpPr>
            <p:spPr>
              <a:xfrm>
                <a:off y="5771325" x="3979062"/>
                <a:ext cy="0" cx="1093199"/>
              </a:xfrm>
              <a:prstGeom prst="straightConnector1">
                <a:avLst/>
              </a:prstGeom>
              <a:noFill/>
              <a:ln w="19050" cap="flat">
                <a:solidFill>
                  <a:schemeClr val="dk2"/>
                </a:solidFill>
                <a:prstDash val="solid"/>
                <a:round/>
                <a:headEnd w="lg" len="lg" type="none"/>
                <a:tailEnd w="lg" len="lg" type="none"/>
              </a:ln>
            </p:spPr>
          </p:cxnSp>
          <p:sp>
            <p:nvSpPr>
              <p:cNvPr id="171" name="Shape 171"/>
              <p:cNvSpPr/>
              <p:nvPr/>
            </p:nvSpPr>
            <p:spPr>
              <a:xfrm>
                <a:off y="5872075" x="4544937"/>
                <a:ext cy="510724" cx="344075"/>
              </a:xfrm>
              <a:custGeom>
                <a:pathLst>
                  <a:path w="467" extrusionOk="0" h="731">
                    <a:moveTo>
                      <a:pt y="72" x="232"/>
                    </a:moveTo>
                    <a:cubicBezTo>
                      <a:pt y="72" x="273"/>
                      <a:pt y="92" x="307"/>
                      <a:pt y="130" x="335"/>
                    </a:cubicBezTo>
                    <a:cubicBezTo>
                      <a:pt y="169" x="362"/>
                      <a:pt y="247" x="376"/>
                      <a:pt y="365" x="376"/>
                    </a:cubicBezTo>
                    <a:cubicBezTo>
                      <a:pt y="482" x="376"/>
                      <a:pt y="561" x="362"/>
                      <a:pt y="600" x="335"/>
                    </a:cubicBezTo>
                    <a:cubicBezTo>
                      <a:pt y="639" x="307"/>
                      <a:pt y="658" x="273"/>
                      <a:pt y="658" x="233"/>
                    </a:cubicBezTo>
                    <a:cubicBezTo>
                      <a:pt y="658" x="193"/>
                      <a:pt y="639" x="159"/>
                      <a:pt y="600" x="131"/>
                    </a:cubicBezTo>
                    <a:cubicBezTo>
                      <a:pt y="561" x="104"/>
                      <a:pt y="483" x="90"/>
                      <a:pt y="365" x="90"/>
                    </a:cubicBezTo>
                    <a:cubicBezTo>
                      <a:pt y="248" x="90"/>
                      <a:pt y="167" x="105"/>
                      <a:pt y="124" x="135"/>
                    </a:cubicBezTo>
                    <a:cubicBezTo>
                      <a:pt y="89" x="159"/>
                      <a:pt y="72" x="192"/>
                      <a:pt y="72" x="232"/>
                    </a:cubicBezTo>
                    <a:close/>
                    <a:moveTo>
                      <a:pt y="0" x="233"/>
                    </a:moveTo>
                    <a:cubicBezTo>
                      <a:pt y="0" x="181"/>
                      <a:pt y="13" x="138"/>
                      <a:pt y="41" x="103"/>
                    </a:cubicBezTo>
                    <a:cubicBezTo>
                      <a:pt y="69" x="69"/>
                      <a:pt y="109" x="43"/>
                      <a:pt y="161" x="26"/>
                    </a:cubicBezTo>
                    <a:cubicBezTo>
                      <a:pt y="212" x="8"/>
                      <a:pt y="281" x="0"/>
                      <a:pt y="365" x="0"/>
                    </a:cubicBezTo>
                    <a:cubicBezTo>
                      <a:pt y="500" x="0"/>
                      <a:pt y="597" x="23"/>
                      <a:pt y="656" x="70"/>
                    </a:cubicBezTo>
                    <a:cubicBezTo>
                      <a:pt y="706" x="110"/>
                      <a:pt y="730" x="164"/>
                      <a:pt y="730" x="233"/>
                    </a:cubicBezTo>
                    <a:cubicBezTo>
                      <a:pt y="730" x="285"/>
                      <a:pt y="716" x="329"/>
                      <a:pt y="688" x="363"/>
                    </a:cubicBezTo>
                    <a:cubicBezTo>
                      <a:pt y="660" x="397"/>
                      <a:pt y="620" x="423"/>
                      <a:pt y="569" x="440"/>
                    </a:cubicBezTo>
                    <a:cubicBezTo>
                      <a:pt y="517" x="458"/>
                      <a:pt y="449" x="466"/>
                      <a:pt y="365" x="466"/>
                    </a:cubicBezTo>
                    <a:cubicBezTo>
                      <a:pt y="294" x="466"/>
                      <a:pt y="238" x="461"/>
                      <a:pt y="196" x="450"/>
                    </a:cubicBezTo>
                    <a:cubicBezTo>
                      <a:pt y="154" x="439"/>
                      <a:pt y="119" x="425"/>
                      <a:pt y="90" x="406"/>
                    </a:cubicBezTo>
                    <a:cubicBezTo>
                      <a:pt y="60" x="387"/>
                      <a:pt y="38" x="363"/>
                      <a:pt y="23" x="334"/>
                    </a:cubicBezTo>
                    <a:cubicBezTo>
                      <a:pt y="7" x="305"/>
                      <a:pt y="0" x="271"/>
                      <a:pt y="0" x="233"/>
                    </a:cubicBezTo>
                    <a:close/>
                  </a:path>
                </a:pathLst>
              </a:custGeom>
              <a:solidFill>
                <a:schemeClr val="accent1"/>
              </a:solidFill>
              <a:ln w="19050" cap="flat">
                <a:solidFill>
                  <a:schemeClr val="dk2"/>
                </a:solidFill>
                <a:prstDash val="solid"/>
                <a:round/>
                <a:headEnd w="med" len="med" type="none"/>
                <a:tailEnd w="med" len="med" type="none"/>
              </a:ln>
            </p:spPr>
          </p:sp>
        </p:grpSp>
      </p:gr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8"/>
                                        </p:tgtEl>
                                        <p:attrNameLst>
                                          <p:attrName>style.visibility</p:attrName>
                                        </p:attrNameLst>
                                      </p:cBhvr>
                                      <p:to>
                                        <p:strVal val="visible"/>
                                      </p:to>
                                    </p:set>
                                    <p:animEffect transition="in" filter="fade">
                                      <p:cBhvr>
                                        <p:cTn dur="1000"/>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